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7.xml" ContentType="application/vnd.openxmlformats-officedocument.theme+xml"/>
  <Override PartName="/ppt/slideLayouts/slideLayout189.xml" ContentType="application/vnd.openxmlformats-officedocument.presentationml.slideLayout+xml"/>
  <Override PartName="/ppt/theme/theme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0.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1.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25" r:id="rId4"/>
    <p:sldMasterId id="2147485403" r:id="rId5"/>
    <p:sldMasterId id="2147485450" r:id="rId6"/>
    <p:sldMasterId id="2147485474" r:id="rId7"/>
    <p:sldMasterId id="2147485510" r:id="rId8"/>
    <p:sldMasterId id="2147485535" r:id="rId9"/>
    <p:sldMasterId id="2147485539" r:id="rId10"/>
    <p:sldMasterId id="2147485542" r:id="rId11"/>
    <p:sldMasterId id="2147485544" r:id="rId12"/>
    <p:sldMasterId id="2147485548" r:id="rId13"/>
    <p:sldMasterId id="2147485630" r:id="rId14"/>
    <p:sldMasterId id="2147485653" r:id="rId15"/>
  </p:sldMasterIdLst>
  <p:notesMasterIdLst>
    <p:notesMasterId r:id="rId59"/>
  </p:notesMasterIdLst>
  <p:handoutMasterIdLst>
    <p:handoutMasterId r:id="rId60"/>
  </p:handoutMasterIdLst>
  <p:sldIdLst>
    <p:sldId id="2147469854" r:id="rId16"/>
    <p:sldId id="2147469068" r:id="rId17"/>
    <p:sldId id="2147469862" r:id="rId18"/>
    <p:sldId id="2076136317" r:id="rId19"/>
    <p:sldId id="2134804923" r:id="rId20"/>
    <p:sldId id="2134804922" r:id="rId21"/>
    <p:sldId id="2134804916" r:id="rId22"/>
    <p:sldId id="2147469849" r:id="rId23"/>
    <p:sldId id="2147469863" r:id="rId24"/>
    <p:sldId id="2147469876" r:id="rId25"/>
    <p:sldId id="2147469877" r:id="rId26"/>
    <p:sldId id="2147469874" r:id="rId27"/>
    <p:sldId id="2134804917" r:id="rId28"/>
    <p:sldId id="2147469861" r:id="rId29"/>
    <p:sldId id="2147469850" r:id="rId30"/>
    <p:sldId id="2134804918" r:id="rId31"/>
    <p:sldId id="2134804926" r:id="rId32"/>
    <p:sldId id="2147470088" r:id="rId33"/>
    <p:sldId id="2147469067" r:id="rId34"/>
    <p:sldId id="2146847446" r:id="rId35"/>
    <p:sldId id="2147469881" r:id="rId36"/>
    <p:sldId id="2147469882" r:id="rId37"/>
    <p:sldId id="2147469883" r:id="rId38"/>
    <p:sldId id="2147477305" r:id="rId39"/>
    <p:sldId id="2147477306" r:id="rId40"/>
    <p:sldId id="2147469884" r:id="rId41"/>
    <p:sldId id="2147469879" r:id="rId42"/>
    <p:sldId id="4813" r:id="rId43"/>
    <p:sldId id="2145706707" r:id="rId44"/>
    <p:sldId id="2145706729" r:id="rId45"/>
    <p:sldId id="2145706709" r:id="rId46"/>
    <p:sldId id="2145706711" r:id="rId47"/>
    <p:sldId id="2145706713" r:id="rId48"/>
    <p:sldId id="2145706714" r:id="rId49"/>
    <p:sldId id="2145706719" r:id="rId50"/>
    <p:sldId id="2145706720" r:id="rId51"/>
    <p:sldId id="2147468624" r:id="rId52"/>
    <p:sldId id="2147468968" r:id="rId53"/>
    <p:sldId id="2147469065" r:id="rId54"/>
    <p:sldId id="1641" r:id="rId55"/>
    <p:sldId id="1649" r:id="rId56"/>
    <p:sldId id="2147469069" r:id="rId57"/>
    <p:sldId id="2147469846" r:id="rId58"/>
  </p:sldIdLst>
  <p:sldSz cx="12192000" cy="6858000"/>
  <p:notesSz cx="6858000" cy="1476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11DEDF5-CF78-4F56-BDDD-7B20321CE179}">
          <p14:sldIdLst>
            <p14:sldId id="2147469854"/>
            <p14:sldId id="2147469068"/>
            <p14:sldId id="2147469862"/>
            <p14:sldId id="2076136317"/>
            <p14:sldId id="2134804923"/>
            <p14:sldId id="2134804922"/>
            <p14:sldId id="2134804916"/>
            <p14:sldId id="2147469849"/>
            <p14:sldId id="2147469863"/>
            <p14:sldId id="2147469876"/>
            <p14:sldId id="2147469877"/>
            <p14:sldId id="2147469874"/>
            <p14:sldId id="2134804917"/>
            <p14:sldId id="2147469861"/>
            <p14:sldId id="2147469850"/>
            <p14:sldId id="2134804918"/>
            <p14:sldId id="2134804926"/>
            <p14:sldId id="2147470088"/>
            <p14:sldId id="2147469067"/>
            <p14:sldId id="2146847446"/>
            <p14:sldId id="2147469881"/>
            <p14:sldId id="2147469882"/>
            <p14:sldId id="2147469883"/>
            <p14:sldId id="2147477305"/>
            <p14:sldId id="2147477306"/>
            <p14:sldId id="2147469884"/>
            <p14:sldId id="2147469879"/>
            <p14:sldId id="4813"/>
          </p14:sldIdLst>
        </p14:section>
        <p14:section name="Why low code?" id="{5980EF2B-FD7D-4061-B0D6-B022B6D2EA79}">
          <p14:sldIdLst>
            <p14:sldId id="2145706707"/>
            <p14:sldId id="2145706729"/>
            <p14:sldId id="2145706709"/>
          </p14:sldIdLst>
        </p14:section>
        <p14:section name="Industry Use Cases" id="{9CE9C71F-6335-4C49-B829-395397D07E5D}">
          <p14:sldIdLst>
            <p14:sldId id="2145706711"/>
          </p14:sldIdLst>
        </p14:section>
        <p14:section name="Use Case 01" id="{5AA7F10B-C7FF-4938-9EE6-960AA4D4477E}">
          <p14:sldIdLst>
            <p14:sldId id="2145706713"/>
            <p14:sldId id="2145706714"/>
          </p14:sldIdLst>
        </p14:section>
        <p14:section name="Use Case 03" id="{FD53C81B-5ABD-41EE-897C-6EFFE0EBA0B1}">
          <p14:sldIdLst>
            <p14:sldId id="2145706719"/>
            <p14:sldId id="2145706720"/>
          </p14:sldIdLst>
        </p14:section>
        <p14:section name="Use Case 04" id="{AFDCF360-8B08-4DCF-9BDE-F8D74FAE1082}">
          <p14:sldIdLst>
            <p14:sldId id="2147468624"/>
          </p14:sldIdLst>
        </p14:section>
        <p14:section name="Ready-made Templates" id="{205D729E-2BC1-441C-80F0-A857B0BA6BC8}">
          <p14:sldIdLst>
            <p14:sldId id="2147468968"/>
            <p14:sldId id="2147469065"/>
          </p14:sldIdLst>
        </p14:section>
        <p14:section name="Customer stories" id="{FC37F0F4-AB3A-804F-A5E9-761502BEA068}">
          <p14:sldIdLst>
            <p14:sldId id="1641"/>
            <p14:sldId id="1649"/>
            <p14:sldId id="2147469069"/>
          </p14:sldIdLst>
        </p14:section>
        <p14:section name="Analyst" id="{7D122ECD-B1B7-45F4-A385-DB12693CF9E3}">
          <p14:sldIdLst/>
        </p14:section>
        <p14:section name="Key Resources" id="{6AA4EBEE-82FB-4918-B42A-C8044420109E}">
          <p14:sldIdLst>
            <p14:sldId id="21474698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956405-9B6C-11AD-1894-1DDAD846BE39}" name="Caroline Hoban" initials="CH" userId="S::carolineh@agconsultingpartners.com::ea98f130-52c8-47cb-8148-9496b68005d6" providerId="AD"/>
  <p188:author id="{F318DD61-B6FA-934E-A8A6-812C565AC9B7}" name="Nick Johnson" initials="NJ" userId="Nick Johnson" providerId="None"/>
  <p188:author id="{48A5EF68-8CD3-CD8C-FBEE-49F193E7FFCB}" name="Matt Fontaine" initials="MF" userId="e748631c0de326df" providerId="Windows Live"/>
  <p188:author id="{76E0058E-C0BB-64D8-BA5F-EB61C5E06B82}" name="Caroline Hoban" initials="CH" userId="Caroline Hoban" providerId="None"/>
  <p188:author id="{4D744BA7-0B26-C3EA-E49B-D876B09B6E86}" name="Bryony Wolf" initials="BW" userId="S::brwolf@microsoft.com::78cfe9c3-700f-40fc-b779-d4321f1c8c6c" providerId="AD"/>
  <p188:author id="{DC740AB3-3AC4-904F-6F87-03DE0C92CE72}" name="Tom Postings" initials="TP" userId="S::v-thopos@microsoft.com::2cd2d663-d397-4b25-af22-cc261c38256a" providerId="AD"/>
  <p188:author id="{DD82A5D5-7C75-12D2-7E02-548ECA47C973}" name="Gareth, Lim" initials="GL" userId="S::Gareth.Lim@wundermanthompson.com::5bbbab1c-c011-46b1-a353-5391c637315b" providerId="AD"/>
  <p188:author id="{77EA0AF7-8B94-E5E7-7804-1DF4EFE4A8A9}" name="Joy Archer" initials="JA" userId="S::joy.archer@wundermanthompson.com::d6af8ed0-6a5e-4f30-8fec-220aa8cc69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reth, Lim" initials="GL" lastIdx="2" clrIdx="0">
    <p:extLst>
      <p:ext uri="{19B8F6BF-5375-455C-9EA6-DF929625EA0E}">
        <p15:presenceInfo xmlns:p15="http://schemas.microsoft.com/office/powerpoint/2012/main" userId="S::Gareth.Lim@wundermanthompson.com::5bbbab1c-c011-46b1-a353-5391c637315b" providerId="AD"/>
      </p:ext>
    </p:extLst>
  </p:cmAuthor>
  <p:cmAuthor id="2" name="Joy Archer" initials="JA" lastIdx="1" clrIdx="1">
    <p:extLst>
      <p:ext uri="{19B8F6BF-5375-455C-9EA6-DF929625EA0E}">
        <p15:presenceInfo xmlns:p15="http://schemas.microsoft.com/office/powerpoint/2012/main" userId="b8c1c05263d553fe" providerId="Windows Live"/>
      </p:ext>
    </p:extLst>
  </p:cmAuthor>
  <p:cmAuthor id="3" name="Matt Fontaine" initials="MF" lastIdx="8" clrIdx="2">
    <p:extLst>
      <p:ext uri="{19B8F6BF-5375-455C-9EA6-DF929625EA0E}">
        <p15:presenceInfo xmlns:p15="http://schemas.microsoft.com/office/powerpoint/2012/main" userId="e748631c0de326df" providerId="Windows Live"/>
      </p:ext>
    </p:extLst>
  </p:cmAuthor>
  <p:cmAuthor id="4" name="Joy Archer" initials="JA [2]" lastIdx="1" clrIdx="3">
    <p:extLst>
      <p:ext uri="{19B8F6BF-5375-455C-9EA6-DF929625EA0E}">
        <p15:presenceInfo xmlns:p15="http://schemas.microsoft.com/office/powerpoint/2012/main" userId="Q8QJ7LqhxJmPMteTKdGBExUXiwTbuXvVCbC3qZhyEb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41"/>
    <a:srgbClr val="742774"/>
    <a:srgbClr val="FFFFFF"/>
    <a:srgbClr val="EBEBEB"/>
    <a:srgbClr val="D59DFF"/>
    <a:srgbClr val="75757A"/>
    <a:srgbClr val="D9D9D9"/>
    <a:srgbClr val="742773"/>
    <a:srgbClr val="000000"/>
    <a:srgbClr val="1E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BBD87-D443-4472-9B54-DD047F747DF8}" v="20" dt="2022-10-11T00:24:04.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62" autoAdjust="0"/>
    <p:restoredTop sz="94660"/>
  </p:normalViewPr>
  <p:slideViewPr>
    <p:cSldViewPr snapToGrid="0">
      <p:cViewPr varScale="1">
        <p:scale>
          <a:sx n="93" d="100"/>
          <a:sy n="93" d="100"/>
        </p:scale>
        <p:origin x="44" y="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F6222D-E2AF-4C49-A639-ABE9263065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F8C996-8DCD-4578-A35F-42306331C6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3B4DBB-89D8-4481-8040-A8845784EEDA}" type="datetimeFigureOut">
              <a:rPr lang="en-US" smtClean="0"/>
              <a:t>10/10/2022</a:t>
            </a:fld>
            <a:endParaRPr lang="en-US"/>
          </a:p>
        </p:txBody>
      </p:sp>
      <p:sp>
        <p:nvSpPr>
          <p:cNvPr id="4" name="Footer Placeholder 3">
            <a:extLst>
              <a:ext uri="{FF2B5EF4-FFF2-40B4-BE49-F238E27FC236}">
                <a16:creationId xmlns:a16="http://schemas.microsoft.com/office/drawing/2014/main" id="{587E2FB6-1F28-4751-8D77-9B3668F7E1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9666C8-8E3B-46D4-BA7C-898433F313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12CD41-B4EE-4C4F-9559-C6429C377E57}" type="slidenum">
              <a:rPr lang="en-US" smtClean="0"/>
              <a:t>‹#›</a:t>
            </a:fld>
            <a:endParaRPr lang="en-US"/>
          </a:p>
        </p:txBody>
      </p:sp>
    </p:spTree>
    <p:extLst>
      <p:ext uri="{BB962C8B-B14F-4D97-AF65-F5344CB8AC3E}">
        <p14:creationId xmlns:p14="http://schemas.microsoft.com/office/powerpoint/2010/main" val="1311327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C7197-4AFD-4C95-B294-D1361E8904CF}" type="datetimeFigureOut">
              <a:rPr lang="en-US" smtClean="0"/>
              <a:t>10/7/2022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3513B-B2D0-4CD6-A04A-7225AC80CB34}" type="slidenum">
              <a:rPr lang="en-US" smtClean="0"/>
              <a:t>‹#›</a:t>
            </a:fld>
            <a:endParaRPr lang="en-US"/>
          </a:p>
        </p:txBody>
      </p:sp>
    </p:spTree>
    <p:extLst>
      <p:ext uri="{BB962C8B-B14F-4D97-AF65-F5344CB8AC3E}">
        <p14:creationId xmlns:p14="http://schemas.microsoft.com/office/powerpoint/2010/main" val="95495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icef.org/education/skills-develop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icrosoft.com/en-us/ai/ai-for-accessibilit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insey.com/business-functions/strategy-and-corporate-finance/our-insights/how-covid-19-has-pushed-companies-over-the-technology-tipping-point-and-transformed-business-forev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6462E-1F77-47CD-9230-0CB5B9890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9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0346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hlinkClick r:id="rId3"/>
              </a:rPr>
              <a:t>Adolescent education and skills | UNICEF</a:t>
            </a:r>
            <a:endParaRPr lang="en-US"/>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907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some great examples of this from the past that we can reflect on for inspiration. It was a fun exercise to look for these examples and think back to the many hardships from the past, and how so many things we still use and depend on today were born from that. Here are just a few examples…</a:t>
            </a:r>
          </a:p>
          <a:p>
            <a:endParaRPr lang="en-US" dirty="0"/>
          </a:p>
          <a:p>
            <a:r>
              <a:rPr lang="en-US" b="1" dirty="0"/>
              <a:t>The Ambulance:</a:t>
            </a:r>
            <a:br>
              <a:rPr lang="en-US" dirty="0"/>
            </a:br>
            <a:r>
              <a:rPr lang="en-US" dirty="0"/>
              <a:t>One of the first truly global conflicts, the Napoleonic Wars were fought across all inhabited continents. A slew of innovations came about as a consequence of the hostilities, which raged from </a:t>
            </a:r>
            <a:r>
              <a:rPr lang="en-US" b="1" dirty="0"/>
              <a:t>1793 to 1815</a:t>
            </a:r>
            <a:r>
              <a:rPr lang="en-US" dirty="0"/>
              <a:t>. They include the world's first ambulances. The horse-drawn vehicles were the brainchild of leading French surgeon Baron Dominique Jean </a:t>
            </a:r>
            <a:r>
              <a:rPr lang="en-US" dirty="0" err="1"/>
              <a:t>Larrey</a:t>
            </a:r>
            <a:r>
              <a:rPr lang="en-US" dirty="0"/>
              <a:t>, who also introduced triage and the mobile army surgical hospital</a:t>
            </a:r>
          </a:p>
          <a:p>
            <a:endParaRPr lang="en-US" dirty="0"/>
          </a:p>
          <a:p>
            <a:r>
              <a:rPr lang="en-US" b="1" dirty="0"/>
              <a:t>The Printing Press</a:t>
            </a:r>
          </a:p>
          <a:p>
            <a:r>
              <a:rPr lang="en-US" b="0" dirty="0"/>
              <a:t>The second plague pandemic began in 1346 with the Black Death, which claimed 200 million lives in Eurasia and Africa. Surviving members of the lower classes became better off as a result and an unprecedented number of people were able to afford books. The outbreak also massively reduced the population of monks who could transcribe manuscripts by hand, which resulted in a surplus of rags, making paper cheaper, and led to the creation of oil-based inks. These factors fueled the development of the printing press, which was invented around 1440.</a:t>
            </a:r>
          </a:p>
          <a:p>
            <a:endParaRPr lang="en-US" dirty="0"/>
          </a:p>
          <a:p>
            <a:r>
              <a:rPr lang="en-US" b="1" dirty="0"/>
              <a:t>The Blood Bank</a:t>
            </a:r>
          </a:p>
          <a:p>
            <a:r>
              <a:rPr lang="en-US" b="0" dirty="0"/>
              <a:t>Towards the end of the First World War the discovery of blood types and improved refrigeration methods enabled the long-term storage of blood and brought transfusions to the masses, something that wasn't possible before the conflict. In fact, US Army doctor Captain Oswald Hope Robertson set up the </a:t>
            </a:r>
            <a:r>
              <a:rPr lang="en-US" b="1" dirty="0"/>
              <a:t>world's first blood bank in 1917 </a:t>
            </a:r>
            <a:r>
              <a:rPr lang="en-US" b="0" dirty="0"/>
              <a:t>on the Western Front.</a:t>
            </a:r>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94803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5695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a common thread you can see from the past is it’s all about people. </a:t>
            </a:r>
            <a:r>
              <a:rPr lang="en-US" b="0" i="0">
                <a:solidFill>
                  <a:srgbClr val="000000"/>
                </a:solidFill>
                <a:effectLst/>
                <a:latin typeface="akkurat"/>
              </a:rPr>
              <a:t>People must be involved at every stage: discovery, development, execution, and adoption. Effective digital transformation is people-led and technology-enabled. It must prioritize people rather than just focus on technology alone.</a:t>
            </a:r>
            <a:endParaRPr lang="en-US"/>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4179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Microsoft’s mission: to empower every person and every organization on the planet to achieve more. It’s people-centric and technology is the enabler. We want to use</a:t>
            </a:r>
            <a:r>
              <a:rPr lang="en-US" b="0" i="0" dirty="0">
                <a:solidFill>
                  <a:srgbClr val="313131"/>
                </a:solidFill>
                <a:effectLst/>
                <a:latin typeface="Roboto" panose="02000000000000000000" pitchFamily="2" charset="0"/>
              </a:rPr>
              <a:t> the power of AI and Computing to make a difference to individuals and their communities with a diverse range of skills, cultures and backgrounds. </a:t>
            </a:r>
            <a:endParaRPr lang="en-US" dirty="0"/>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16</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8856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a:latin typeface="Calibri" panose="020F0502020204030204" pitchFamily="34" charset="0"/>
                <a:ea typeface="Calibri" panose="020F0502020204030204" pitchFamily="34" charset="0"/>
                <a:cs typeface="Times New Roman" panose="02020603050405020304" pitchFamily="18" charset="0"/>
              </a:rPr>
              <a:t>Microsoft uniquely sees the whole picture and designs solutions with the connection points in mind. We see individuals as lifelong learners and want to ensure our solutions have connectivity throughout the student journey. </a:t>
            </a:r>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1590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6462E-1F77-47CD-9230-0CB5B9890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926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The Microsoft Education Transformation Framework shows you how emerging technologies, such as artificial intelligence, support new approaches to managing student success; modernizing teaching and learning, empowering research; and building efficient and effective physical and digital infrastructure. </a:t>
            </a:r>
          </a:p>
          <a:p>
            <a:endParaRPr lang="en-US" sz="1200" dirty="0">
              <a:solidFill>
                <a:schemeClr val="bg1"/>
              </a:solidFill>
            </a:endParaRPr>
          </a:p>
          <a:p>
            <a:r>
              <a:rPr lang="en-US" sz="1200" dirty="0">
                <a:solidFill>
                  <a:schemeClr val="bg1"/>
                </a:solidFill>
              </a:rPr>
              <a:t>It provides practical advice to help you develop a strategy for digital transformation with a holistic, long-term view implemented in discrete phases that you can begin today.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F8F350-A80E-4323-8F5F-1ABF48CE69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46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What customers what and are trying to do, but…</a:t>
            </a:r>
            <a:endParaRPr lang="en-US"/>
          </a:p>
          <a:p>
            <a:pPr marL="174708" indent="-174708">
              <a:buFont typeface="Arial" panose="020B0604020202020204" pitchFamily="34" charset="0"/>
              <a:buChar char="•"/>
            </a:pPr>
            <a:r>
              <a:rPr lang="en-US" dirty="0"/>
              <a:t>The realty is </a:t>
            </a:r>
            <a:endParaRPr lang="en-US"/>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098568B2-ED65-4DC8-B2BE-F2091908D5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4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n w="3175">
                  <a:noFill/>
                </a:ln>
                <a:solidFill>
                  <a:srgbClr val="50E6FF"/>
                </a:solidFill>
                <a:latin typeface="Segoe UI Semibold"/>
                <a:cs typeface="Segoe UI" pitchFamily="34" charset="0"/>
              </a:rPr>
              <a:t>The pace at which technology and innovation advances is constantly accelerating. The time span between disruptive historical events is getting smaller and smaller. The 4</a:t>
            </a:r>
            <a:r>
              <a:rPr lang="en-US" baseline="30000" dirty="0">
                <a:ln w="3175">
                  <a:noFill/>
                </a:ln>
                <a:solidFill>
                  <a:srgbClr val="50E6FF"/>
                </a:solidFill>
                <a:latin typeface="Segoe UI Semibold"/>
                <a:cs typeface="Segoe UI" pitchFamily="34" charset="0"/>
              </a:rPr>
              <a:t>th</a:t>
            </a:r>
            <a:r>
              <a:rPr lang="en-US" dirty="0">
                <a:ln w="3175">
                  <a:noFill/>
                </a:ln>
                <a:solidFill>
                  <a:srgbClr val="50E6FF"/>
                </a:solidFill>
                <a:latin typeface="Segoe UI Semibold"/>
                <a:cs typeface="Segoe UI" pitchFamily="34" charset="0"/>
              </a:rPr>
              <a:t> Industrial Revolution (AI, machine learning, nanotechnology, etc.) brought advanced technology blurring lines between the physical, digital, and biological thus creating a platform for all aspects of our lives to become digitized. Through the pandemic, we started to witness how this can happen so quickly in our personal and professional lives.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6462E-1F77-47CD-9230-0CB5B9890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29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rPr>
              <a:t>With learning happening at home. Louis Riel realized they needed to target students that need recovery learning when returning in the fall. </a:t>
            </a:r>
            <a:endParaRPr lang="en-US" dirty="0"/>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3212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a:solidFill>
                  <a:srgbClr val="353535"/>
                </a:solidFill>
                <a:latin typeface="Segoe UI Semilight"/>
              </a:rPr>
              <a:t>Help all Azerbaijani students receive </a:t>
            </a:r>
            <a:r>
              <a:rPr lang="en-US" sz="1800" b="1">
                <a:solidFill>
                  <a:srgbClr val="353535"/>
                </a:solidFill>
                <a:latin typeface="Segoe UI Semilight"/>
              </a:rPr>
              <a:t>equal, personalized, and industry-relevant education opportunities</a:t>
            </a:r>
            <a:r>
              <a:rPr lang="en-US" sz="1800">
                <a:solidFill>
                  <a:srgbClr val="353535"/>
                </a:solidFill>
                <a:latin typeface="Segoe UI Semilight"/>
              </a:rPr>
              <a:t>, using digital tools to prepare learners for future careers and changing teachers’ mindsets as to how they teach.</a:t>
            </a:r>
          </a:p>
          <a:p>
            <a:pPr defTabSz="931774">
              <a:defRPr/>
            </a:pPr>
            <a:endParaRPr lang="en-US" sz="1800">
              <a:solidFill>
                <a:srgbClr val="353535"/>
              </a:solidFill>
              <a:latin typeface="Segoe UI Semilight"/>
            </a:endParaRPr>
          </a:p>
          <a:p>
            <a:pPr defTabSz="931774">
              <a:defRPr/>
            </a:pPr>
            <a:r>
              <a:rPr lang="en-US" sz="1800">
                <a:solidFill>
                  <a:srgbClr val="353535"/>
                </a:solidFill>
                <a:latin typeface="Segoe UI Semilight"/>
              </a:rPr>
              <a:t>By using </a:t>
            </a:r>
            <a:r>
              <a:rPr lang="en-US" sz="1800" b="1">
                <a:solidFill>
                  <a:srgbClr val="353535"/>
                </a:solidFill>
                <a:latin typeface="Segoe UI Semilight"/>
              </a:rPr>
              <a:t>Open Education Analytics (OEA), </a:t>
            </a:r>
            <a:r>
              <a:rPr lang="en-US" sz="1800">
                <a:solidFill>
                  <a:srgbClr val="353535"/>
                </a:solidFill>
                <a:latin typeface="Segoe UI Semilight"/>
              </a:rPr>
              <a:t>the Ministry could analyze the quality of the teaching and learning experience and make data-driven decisions.</a:t>
            </a:r>
          </a:p>
          <a:p>
            <a:pPr defTabSz="931774">
              <a:defRPr/>
            </a:pPr>
            <a:endParaRPr lang="en-US" sz="1800">
              <a:solidFill>
                <a:srgbClr val="353535"/>
              </a:solidFill>
              <a:latin typeface="Segoe UI Semilight"/>
            </a:endParaRPr>
          </a:p>
          <a:p>
            <a:pPr defTabSz="931774">
              <a:defRPr/>
            </a:pPr>
            <a:r>
              <a:rPr lang="en-US" sz="1800">
                <a:solidFill>
                  <a:srgbClr val="353535"/>
                </a:solidFill>
                <a:latin typeface="Segoe UI Semilight"/>
              </a:rPr>
              <a:t>Now, they monitor how multiple </a:t>
            </a:r>
            <a:r>
              <a:rPr lang="en-US" sz="1800" b="1">
                <a:solidFill>
                  <a:srgbClr val="353535"/>
                </a:solidFill>
                <a:latin typeface="Segoe UI Semilight"/>
              </a:rPr>
              <a:t>teacher-related variables </a:t>
            </a:r>
            <a:r>
              <a:rPr lang="en-US" sz="1800">
                <a:solidFill>
                  <a:srgbClr val="353535"/>
                </a:solidFill>
                <a:latin typeface="Segoe UI Semilight"/>
              </a:rPr>
              <a:t>(training, age, background, teaching practices), </a:t>
            </a:r>
            <a:r>
              <a:rPr lang="en-US" sz="1800" b="1">
                <a:solidFill>
                  <a:srgbClr val="353535"/>
                </a:solidFill>
                <a:latin typeface="Segoe UI Semilight"/>
              </a:rPr>
              <a:t>student-related variables</a:t>
            </a:r>
            <a:r>
              <a:rPr lang="en-US" sz="1800">
                <a:solidFill>
                  <a:srgbClr val="353535"/>
                </a:solidFill>
                <a:latin typeface="Segoe UI Semilight"/>
              </a:rPr>
              <a:t> (attendance, gender) and </a:t>
            </a:r>
            <a:r>
              <a:rPr lang="en-US" sz="1800" b="1">
                <a:solidFill>
                  <a:srgbClr val="353535"/>
                </a:solidFill>
                <a:latin typeface="Segoe UI Semilight"/>
              </a:rPr>
              <a:t>school-related variables </a:t>
            </a:r>
            <a:r>
              <a:rPr lang="en-US" sz="1800">
                <a:solidFill>
                  <a:srgbClr val="353535"/>
                </a:solidFill>
                <a:latin typeface="Segoe UI Semilight"/>
              </a:rPr>
              <a:t>(region, infrastructure) relate and impact learning outcomes.</a:t>
            </a:r>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6394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5DDDF-565A-4B24-B743-EA6DBE84F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314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spcAft>
                <a:spcPts val="800"/>
              </a:spcAft>
            </a:pPr>
            <a:r>
              <a:rPr lang="en-US" sz="1800">
                <a:effectLst/>
                <a:latin typeface="Segoe UI" panose="020B0502040204020203" pitchFamily="34" charset="0"/>
                <a:ea typeface="Segoe UI" panose="020B0502040204020203" pitchFamily="34" charset="0"/>
                <a:cs typeface="Segoe UI" panose="020B0502040204020203" pitchFamily="34" charset="0"/>
              </a:rPr>
              <a:t>Educators put their collected reading data to work in Education Insights. Check on their students with at-a-glance views for accuracy rate, most challenging words, and words per minute data. Reading Progress works with Education Insights to support them in differentiating instruction and documenting progress - so they can make the most of time with your students and demonstrate your impact as an educator.</a:t>
            </a:r>
          </a:p>
          <a:p>
            <a:pPr>
              <a:lnSpc>
                <a:spcPct val="125000"/>
              </a:lnSpc>
              <a:spcAft>
                <a:spcPts val="800"/>
              </a:spcAft>
            </a:pPr>
            <a:endParaRPr lang="en-US" sz="1800">
              <a:effectLst/>
              <a:latin typeface="Segoe UI" panose="020B0502040204020203" pitchFamily="34" charset="0"/>
              <a:ea typeface="Segoe UI" panose="020B0502040204020203" pitchFamily="34" charset="0"/>
              <a:cs typeface="Segoe UI" panose="020B0502040204020203" pitchFamily="34" charset="0"/>
            </a:endParaRPr>
          </a:p>
          <a:p>
            <a:pPr>
              <a:lnSpc>
                <a:spcPct val="125000"/>
              </a:lnSpc>
              <a:spcAft>
                <a:spcPts val="800"/>
              </a:spcAft>
            </a:pPr>
            <a:r>
              <a:rPr lang="en-US" sz="1800">
                <a:effectLst/>
                <a:latin typeface="Segoe UI" panose="020B0502040204020203" pitchFamily="34" charset="0"/>
                <a:ea typeface="Segoe UI" panose="020B0502040204020203" pitchFamily="34" charset="0"/>
                <a:cs typeface="Segoe UI" panose="020B0502040204020203" pitchFamily="34" charset="0"/>
              </a:rPr>
              <a:t>The reports can be filtered for every level of the organization, from the educator’s perspective in a single class, the subject or grade/year level, through to the school, district, or institution.</a:t>
            </a:r>
            <a:r>
              <a:rPr lang="en-GB" sz="1800">
                <a:effectLst/>
                <a:latin typeface="Segoe UI" panose="020B0502040204020203" pitchFamily="34" charset="0"/>
                <a:ea typeface="Segoe UI" panose="020B0502040204020203" pitchFamily="34" charset="0"/>
                <a:cs typeface="Segoe UI" panose="020B0502040204020203" pitchFamily="34" charset="0"/>
              </a:rPr>
              <a:t> </a:t>
            </a:r>
            <a:endParaRPr lang="en-US" sz="1800">
              <a:effectLst/>
              <a:latin typeface="Segoe UI" panose="020B0502040204020203" pitchFamily="34" charset="0"/>
              <a:ea typeface="Segoe UI" panose="020B0502040204020203" pitchFamily="34" charset="0"/>
              <a:cs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4B4FA-18B5-4837-8EDA-A54ACA621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563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Insights enables you to sample the school climate based on its smart logic.</a:t>
            </a:r>
          </a:p>
          <a:p>
            <a:pPr marL="171450" indent="-171450">
              <a:buFont typeface="Arial" panose="020B0604020202020204" pitchFamily="34" charset="0"/>
              <a:buChar char="•"/>
            </a:pPr>
            <a:r>
              <a:rPr lang="en-US"/>
              <a:t>You’ll understand which groups need more support.</a:t>
            </a:r>
          </a:p>
          <a:p>
            <a:pPr marL="171450" indent="-171450">
              <a:buFont typeface="Arial" panose="020B0604020202020204" pitchFamily="34" charset="0"/>
              <a:buChar char="•"/>
            </a:pPr>
            <a:r>
              <a:rPr lang="en-US"/>
              <a:t>Build intervention programs based on data-driven findings. </a:t>
            </a:r>
          </a:p>
          <a:p>
            <a:pPr marL="628650" lvl="1" indent="-171450">
              <a:buFont typeface="Arial" panose="020B0604020202020204" pitchFamily="34" charset="0"/>
              <a:buChar char="•"/>
            </a:pPr>
            <a:r>
              <a:rPr lang="en-US"/>
              <a:t>For example, maybe a gifted student feels lonely and want to feel part of the class, you can develop an intervention plan to support them and then </a:t>
            </a:r>
            <a:r>
              <a:rPr lang="en-US" err="1"/>
              <a:t>tracl</a:t>
            </a:r>
            <a:r>
              <a:rPr lang="en-US"/>
              <a:t> the impact in the emotional climate report.</a:t>
            </a:r>
          </a:p>
          <a:p>
            <a:pPr marL="171450" indent="-171450">
              <a:buFont typeface="Arial" panose="020B0604020202020204" pitchFamily="34" charset="0"/>
              <a:buChar char="•"/>
            </a:pPr>
            <a:r>
              <a:rPr lang="en-US"/>
              <a:t>Share best practices – if you  see that a specific grade level of class performs well, you can encourage their educator to share what works for them.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4B4FA-18B5-4837-8EDA-A54ACA621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73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[Summer 2021]</a:t>
            </a:r>
          </a:p>
          <a:p>
            <a:endParaRPr lang="en-US" b="1"/>
          </a:p>
          <a:p>
            <a:r>
              <a:rPr lang="en-US" b="1"/>
              <a:t>Third Pillar: school climate</a:t>
            </a:r>
          </a:p>
          <a:p>
            <a:endParaRPr lang="en-US" b="0"/>
          </a:p>
          <a:p>
            <a:r>
              <a:rPr lang="en-US" b="0"/>
              <a:t>Reflect also helps you understand the school’s emotional climate.   </a:t>
            </a:r>
          </a:p>
          <a:p>
            <a:r>
              <a:rPr lang="en-US" b="0"/>
              <a:t>Use it as a tool to ask students every day how they feel at school.</a:t>
            </a:r>
          </a:p>
          <a:p>
            <a:endParaRPr lang="en-US" b="1" strike="sngStrike"/>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emotions felt by students, whether pleasant or unpleasant, contribute to this climate. </a:t>
            </a:r>
            <a:endParaRPr lang="en-US" b="0" strike="sngStrike"/>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7252A"/>
                </a:solidFill>
                <a:effectLst/>
                <a:latin typeface="Karla"/>
              </a:rPr>
              <a:t>And we can learn so much from the school climate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7252A"/>
                </a:solidFill>
                <a:effectLst/>
                <a:latin typeface="Karla"/>
              </a:rPr>
              <a:t>that may raise issues with the norms, values, teaching and learning practices, and relationships within the school.</a:t>
            </a:r>
          </a:p>
          <a:p>
            <a:endParaRPr lang="en-US" b="0" strike="noStrike"/>
          </a:p>
          <a:p>
            <a:r>
              <a:rPr lang="en-US" b="0" strike="noStrike"/>
              <a:t>To make sure </a:t>
            </a:r>
            <a:r>
              <a:rPr lang="en-US" b="0"/>
              <a:t>we get authentic responses from our learning community, we only show aggregated results and not individual names.</a:t>
            </a:r>
          </a:p>
          <a:p>
            <a:r>
              <a:rPr lang="en-US" b="0"/>
              <a:t>You can zoom in to check the climate or mood of a specific department, grade, class or program; </a:t>
            </a:r>
          </a:p>
          <a:p>
            <a:r>
              <a:rPr lang="en-US" b="0"/>
              <a:t>and if needed provide support for the relevant educators and students.</a:t>
            </a:r>
          </a:p>
          <a:p>
            <a:r>
              <a:rPr lang="en-US" b="0"/>
              <a:t> </a:t>
            </a:r>
            <a:endParaRPr lang="en-US" b="0" strike="noStrike"/>
          </a:p>
          <a:p>
            <a:r>
              <a:rPr lang="en-US" b="0"/>
              <a:t>There is no “score”. The goal is to understand the current situation, how that impacts students,</a:t>
            </a:r>
          </a:p>
          <a:p>
            <a:r>
              <a:rPr lang="en-US" b="0"/>
              <a:t>and to </a:t>
            </a:r>
            <a:r>
              <a:rPr lang="en-US" b="0" i="0">
                <a:solidFill>
                  <a:srgbClr val="17252A"/>
                </a:solidFill>
                <a:effectLst/>
                <a:latin typeface="Karla"/>
              </a:rPr>
              <a:t>work together to create a more positive school climate and foster greater wellbeing in schools.</a:t>
            </a:r>
          </a:p>
          <a:p>
            <a:r>
              <a:rPr lang="en-US" b="0" i="0">
                <a:solidFill>
                  <a:srgbClr val="17252A"/>
                </a:solidFill>
                <a:effectLst/>
                <a:latin typeface="Karla"/>
              </a:rPr>
              <a:t>We want to make schools a place where student emotions are valued, and everyone feels safe and heard.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4B4FA-18B5-4837-8EDA-A54ACA621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62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latin typeface="+mn-lt"/>
              </a:rPr>
              <a:t>We believe that AI can unlock solutions to some of the biggest challenges people with disabilities face. </a:t>
            </a:r>
            <a:r>
              <a:rPr lang="en-US" sz="1200" b="0" i="0">
                <a:solidFill>
                  <a:srgbClr val="444444"/>
                </a:solidFill>
                <a:effectLst/>
                <a:latin typeface="+mn-lt"/>
              </a:rPr>
              <a:t>​</a:t>
            </a:r>
          </a:p>
          <a:p>
            <a:pPr algn="l" rtl="0" fontAlgn="base"/>
            <a:r>
              <a:rPr lang="en-US" sz="1200" b="0" i="0">
                <a:solidFill>
                  <a:srgbClr val="444444"/>
                </a:solidFill>
                <a:effectLst/>
                <a:latin typeface="+mn-lt"/>
              </a:rPr>
              <a:t>​</a:t>
            </a:r>
          </a:p>
          <a:p>
            <a:pPr algn="l" rtl="0" fontAlgn="base"/>
            <a:r>
              <a:rPr lang="en-US" sz="1200" b="0" i="0" u="none" strike="noStrike">
                <a:solidFill>
                  <a:srgbClr val="000000"/>
                </a:solidFill>
                <a:effectLst/>
                <a:latin typeface="+mn-lt"/>
              </a:rPr>
              <a:t>That’s why in 2018 we launched </a:t>
            </a:r>
            <a:r>
              <a:rPr lang="en-US" sz="1200" b="0" i="0" u="sng" strike="noStrike">
                <a:solidFill>
                  <a:srgbClr val="0078D4"/>
                </a:solidFill>
                <a:effectLst/>
                <a:latin typeface="+mn-lt"/>
                <a:hlinkClick r:id="rId3"/>
              </a:rPr>
              <a:t>AI for Accessibility</a:t>
            </a:r>
            <a:r>
              <a:rPr lang="en-US" sz="1200" b="0" i="0" u="none" strike="noStrike">
                <a:solidFill>
                  <a:srgbClr val="000000"/>
                </a:solidFill>
                <a:effectLst/>
                <a:latin typeface="+mn-lt"/>
              </a:rPr>
              <a:t>, a $25 million, 5-year program aimed at leveraging the power of AI to create new assistive technology that will amplify the capabilities of people with disabilities.</a:t>
            </a:r>
            <a:r>
              <a:rPr lang="en-US" sz="1200" b="0" i="0">
                <a:solidFill>
                  <a:srgbClr val="444444"/>
                </a:solidFill>
                <a:effectLst/>
                <a:latin typeface="+mn-lt"/>
              </a:rPr>
              <a:t>​</a:t>
            </a:r>
          </a:p>
          <a:p>
            <a:pPr algn="l" rtl="0" fontAlgn="base"/>
            <a:r>
              <a:rPr lang="en-US" sz="1200" b="0" i="0">
                <a:solidFill>
                  <a:srgbClr val="444444"/>
                </a:solidFill>
                <a:effectLst/>
                <a:latin typeface="+mn-lt"/>
              </a:rPr>
              <a:t>​</a:t>
            </a:r>
          </a:p>
          <a:p>
            <a:pPr algn="l" rtl="0" fontAlgn="base"/>
            <a:r>
              <a:rPr lang="en-US" sz="1200" b="0" i="0" u="none" strike="noStrike">
                <a:solidFill>
                  <a:srgbClr val="000000"/>
                </a:solidFill>
                <a:effectLst/>
                <a:latin typeface="+mn-lt"/>
              </a:rPr>
              <a:t>There are many ways to cultivate intelligent experiences for people with disabilities. AI for Accessibility focuses on three areas: Employment, daily life, and communication.</a:t>
            </a:r>
            <a:r>
              <a:rPr lang="en-US" sz="1200" b="0" i="0">
                <a:solidFill>
                  <a:srgbClr val="444444"/>
                </a:solidFill>
                <a:effectLst/>
                <a:latin typeface="+mn-lt"/>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F7CFC-B5DB-460C-9D61-1BE996B0200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89259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43513B-B2D0-4CD6-A04A-7225AC80CB34}" type="slidenum">
              <a:rPr lang="en-US" smtClean="0"/>
              <a:t>35</a:t>
            </a:fld>
            <a:endParaRPr lang="en-US"/>
          </a:p>
        </p:txBody>
      </p:sp>
    </p:spTree>
    <p:extLst>
      <p:ext uri="{BB962C8B-B14F-4D97-AF65-F5344CB8AC3E}">
        <p14:creationId xmlns:p14="http://schemas.microsoft.com/office/powerpoint/2010/main" val="2047015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Apart from apps that you can build for T&amp;L, here are some templates that is ready made for you, for your daily operational activities. With your current subscription of M365 A5, you do have some of these capabilities available, it is a matter of using these ready-made templates.</a:t>
            </a: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10/7/2022 6:00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4047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10/7/2022 6:00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6644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own Satya Nadella said it best. “We have seen two years’ worth of digital transformation in two months”.</a:t>
            </a:r>
          </a:p>
          <a:p>
            <a:endParaRPr lang="en-US"/>
          </a:p>
          <a:p>
            <a:r>
              <a:rPr lang="en-US" b="0" i="0">
                <a:solidFill>
                  <a:srgbClr val="333333"/>
                </a:solidFill>
                <a:effectLst/>
                <a:latin typeface="McKinsey Sans"/>
              </a:rPr>
              <a:t>According to a new McKinsey Global Survey of executives, the COVID-19 crisis has brought about years of change in the way companies in all sectors and regions do business. Companies have accelerated the digitization of customer and supply-chain interactions and internal operations by three to four years.</a:t>
            </a:r>
          </a:p>
          <a:p>
            <a:r>
              <a:rPr lang="en-US">
                <a:hlinkClick r:id="rId3"/>
              </a:rPr>
              <a:t>COVID-19 digital transformation &amp; technology | McKinsey</a:t>
            </a:r>
            <a:endParaRPr lang="en-US"/>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0184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School administration and operations faces many of the same challenges that businesses do. In the case of Monroe One, operating in New York State, they realized their administrative staff was spending hours every week manually entering worker’s compensation claims and following up with the required paperwork.</a:t>
            </a:r>
          </a:p>
          <a:p>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Used Power App to build an app to digitize the paperwork for worker’s compensation claims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With the data collection capabilities this enabled, they identified “hot spots” where claims were more frequent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Discovered locations with less safe working spaces, were able to fix them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Continued to digitize across the district, from nurse’s offices in schools to HR paperwork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3513B-B2D0-4CD6-A04A-7225AC80C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463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Mr. Dang impressed us so much with his Power Apps for his classroom that we hired him to teach other teachers how to build the apps they need.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Here’s some examples of what Mr. Dang has built: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Gamifying the classroom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Students earn badges for different levels or participation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Students get super enthusiastic about what the next participation activity is so they can continue to build toward the grand prize.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Spelling app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Students must spell and pronounce the word correctly before moving 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can do this at their own pace, with the app correcting them appropriately so they learn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Math shapes app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Students identify triangles, isosceles, and </a:t>
            </a:r>
            <a:r>
              <a:rPr lang="en-US" sz="1200" kern="1200" dirty="0" err="1">
                <a:solidFill>
                  <a:schemeClr val="tx1"/>
                </a:solidFill>
                <a:effectLst/>
                <a:latin typeface="+mn-lt"/>
                <a:ea typeface="+mn-ea"/>
                <a:cs typeface="+mn-cs"/>
              </a:rPr>
              <a:t>unilaterals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Mr. Dang says that Power Apps has let ordinary people like him be able to solve the problems they have in the classroom.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C43513B-B2D0-4CD6-A04A-7225AC80CB34}" type="slidenum">
              <a:rPr lang="en-US" smtClean="0"/>
              <a:t>41</a:t>
            </a:fld>
            <a:endParaRPr lang="en-US"/>
          </a:p>
        </p:txBody>
      </p:sp>
    </p:spTree>
    <p:extLst>
      <p:ext uri="{BB962C8B-B14F-4D97-AF65-F5344CB8AC3E}">
        <p14:creationId xmlns:p14="http://schemas.microsoft.com/office/powerpoint/2010/main" val="2212782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6462E-1F77-47CD-9230-0CB5B9890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53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Through this experience we have learned to shift how we operate our lives. How we work, how we learn, and how we even buy groceries. We are in the midst of a massive global social experiment. The very nature of our regular day-to-day, face-to-face training, meetings and work is being challenged at a fundamental level.</a:t>
            </a:r>
          </a:p>
          <a:p>
            <a:pPr defTabSz="931774">
              <a:defRPr/>
            </a:pPr>
            <a:endParaRPr lang="en-US"/>
          </a:p>
          <a:p>
            <a:pPr defTabSz="931774">
              <a:defRPr/>
            </a:pPr>
            <a:r>
              <a:rPr lang="en-US"/>
              <a:t>Here are some examples of that mindset shift.</a:t>
            </a:r>
          </a:p>
          <a:p>
            <a:pPr defTabSz="931774">
              <a:defRPr/>
            </a:pPr>
            <a:endParaRPr lang="en-US"/>
          </a:p>
          <a:p>
            <a:pPr marL="174708" indent="-174708" defTabSz="931774">
              <a:buFont typeface="Arial" panose="020B0604020202020204" pitchFamily="34" charset="0"/>
              <a:buChar char="•"/>
              <a:defRPr/>
            </a:pPr>
            <a:r>
              <a:rPr lang="en-US">
                <a:solidFill>
                  <a:srgbClr val="C08FED"/>
                </a:solidFill>
              </a:rPr>
              <a:t>Pre-COVID: Face-to-face</a:t>
            </a:r>
            <a:r>
              <a:rPr lang="en-US"/>
              <a:t> is </a:t>
            </a:r>
            <a:r>
              <a:rPr lang="en-US" i="1"/>
              <a:t>the</a:t>
            </a:r>
            <a:r>
              <a:rPr lang="en-US"/>
              <a:t> most effective method of training to Post-COVID: </a:t>
            </a:r>
            <a:r>
              <a:rPr lang="en-US">
                <a:solidFill>
                  <a:schemeClr val="bg1"/>
                </a:solidFill>
              </a:rPr>
              <a:t>Face-to-face is </a:t>
            </a:r>
            <a:r>
              <a:rPr lang="en-US" i="1">
                <a:solidFill>
                  <a:srgbClr val="C08FED"/>
                </a:solidFill>
              </a:rPr>
              <a:t>one</a:t>
            </a:r>
            <a:r>
              <a:rPr lang="en-US">
                <a:solidFill>
                  <a:srgbClr val="C08FED"/>
                </a:solidFill>
              </a:rPr>
              <a:t> method </a:t>
            </a:r>
            <a:r>
              <a:rPr lang="en-US">
                <a:solidFill>
                  <a:schemeClr val="bg1"/>
                </a:solidFill>
              </a:rPr>
              <a:t>for training that can be used alongside other effective experiences</a:t>
            </a:r>
          </a:p>
          <a:p>
            <a:pPr marL="174708" indent="-174708" defTabSz="931774">
              <a:buFont typeface="Arial" panose="020B0604020202020204" pitchFamily="34" charset="0"/>
              <a:buChar char="•"/>
              <a:defRPr/>
            </a:pPr>
            <a:r>
              <a:rPr lang="en-US">
                <a:solidFill>
                  <a:schemeClr val="bg1"/>
                </a:solidFill>
              </a:rPr>
              <a:t>Pre-COVID: </a:t>
            </a:r>
            <a:r>
              <a:rPr lang="en-US">
                <a:solidFill>
                  <a:srgbClr val="C08FED"/>
                </a:solidFill>
              </a:rPr>
              <a:t>Digital is a </a:t>
            </a:r>
            <a:r>
              <a:rPr lang="en-US" i="1">
                <a:solidFill>
                  <a:srgbClr val="C08FED"/>
                </a:solidFill>
              </a:rPr>
              <a:t>‘nice-to-have’ </a:t>
            </a:r>
            <a:r>
              <a:rPr lang="en-US"/>
              <a:t>as part of a blended experience to Post-COVID: </a:t>
            </a:r>
            <a:r>
              <a:rPr lang="en-US">
                <a:solidFill>
                  <a:srgbClr val="C08FED"/>
                </a:solidFill>
              </a:rPr>
              <a:t>Digital is a ‘must-have’ </a:t>
            </a:r>
            <a:r>
              <a:rPr lang="en-US">
                <a:solidFill>
                  <a:schemeClr val="bg1"/>
                </a:solidFill>
              </a:rPr>
              <a:t>and can make the learning experience even more effective than just in person</a:t>
            </a:r>
          </a:p>
          <a:p>
            <a:pPr marL="174708" indent="-174708" defTabSz="931774">
              <a:buFont typeface="Arial" panose="020B0604020202020204" pitchFamily="34" charset="0"/>
              <a:buChar char="•"/>
              <a:defRPr/>
            </a:pPr>
            <a:r>
              <a:rPr lang="en-US">
                <a:solidFill>
                  <a:schemeClr val="bg1"/>
                </a:solidFill>
              </a:rPr>
              <a:t>Pre-COVID: </a:t>
            </a:r>
            <a:r>
              <a:rPr lang="en-US"/>
              <a:t>Digital = </a:t>
            </a:r>
            <a:r>
              <a:rPr lang="en-US">
                <a:solidFill>
                  <a:srgbClr val="C08FED"/>
                </a:solidFill>
              </a:rPr>
              <a:t>Primarily video</a:t>
            </a:r>
            <a:r>
              <a:rPr lang="en-US"/>
              <a:t> with quizzes or print-outs (MOOC-style</a:t>
            </a:r>
            <a:r>
              <a:rPr lang="en-US">
                <a:solidFill>
                  <a:schemeClr val="bg1"/>
                </a:solidFill>
              </a:rPr>
              <a:t> to Post-COVID: Digital =</a:t>
            </a:r>
            <a:r>
              <a:rPr lang="en-US">
                <a:solidFill>
                  <a:srgbClr val="C08FED"/>
                </a:solidFill>
              </a:rPr>
              <a:t> Human experiences </a:t>
            </a:r>
            <a:r>
              <a:rPr lang="en-US">
                <a:solidFill>
                  <a:schemeClr val="bg1"/>
                </a:solidFill>
              </a:rPr>
              <a:t>that are social and participatory</a:t>
            </a:r>
          </a:p>
          <a:p>
            <a:pPr marL="174708" indent="-174708" defTabSz="931774">
              <a:buFont typeface="Arial" panose="020B0604020202020204" pitchFamily="34" charset="0"/>
              <a:buChar char="•"/>
              <a:defRPr/>
            </a:pPr>
            <a:r>
              <a:rPr lang="en-US">
                <a:solidFill>
                  <a:schemeClr val="bg1"/>
                </a:solidFill>
              </a:rPr>
              <a:t>Pre-COVID: </a:t>
            </a:r>
            <a:r>
              <a:rPr lang="en-US">
                <a:solidFill>
                  <a:srgbClr val="C08FED"/>
                </a:solidFill>
              </a:rPr>
              <a:t>Face-to-face</a:t>
            </a:r>
            <a:r>
              <a:rPr lang="en-US"/>
              <a:t> </a:t>
            </a:r>
            <a:r>
              <a:rPr lang="en-US">
                <a:solidFill>
                  <a:srgbClr val="C08FED"/>
                </a:solidFill>
              </a:rPr>
              <a:t>is required </a:t>
            </a:r>
            <a:r>
              <a:rPr lang="en-US"/>
              <a:t>for skills building and any applied learning to Post-Covid: </a:t>
            </a:r>
            <a:r>
              <a:rPr lang="en-US">
                <a:solidFill>
                  <a:srgbClr val="C08FED"/>
                </a:solidFill>
              </a:rPr>
              <a:t>Digital can be more effective </a:t>
            </a:r>
            <a:r>
              <a:rPr lang="en-US">
                <a:solidFill>
                  <a:schemeClr val="bg1"/>
                </a:solidFill>
              </a:rPr>
              <a:t>for practice-based, applied skills development</a:t>
            </a:r>
          </a:p>
          <a:p>
            <a:pPr marL="174708" indent="-174708" defTabSz="931774">
              <a:buFont typeface="Arial" panose="020B0604020202020204" pitchFamily="34" charset="0"/>
              <a:buChar char="•"/>
              <a:defRPr/>
            </a:pPr>
            <a:endParaRPr lang="en-US">
              <a:solidFill>
                <a:schemeClr val="bg1"/>
              </a:solidFill>
            </a:endParaRPr>
          </a:p>
          <a:p>
            <a:pPr marL="174708" indent="-174708" defTabSz="931774">
              <a:buFont typeface="Arial" panose="020B0604020202020204" pitchFamily="34" charset="0"/>
              <a:buChar char="•"/>
              <a:defRPr/>
            </a:pPr>
            <a:endParaRPr lang="en-US">
              <a:solidFill>
                <a:schemeClr val="bg1"/>
              </a:solidFill>
            </a:endParaRPr>
          </a:p>
          <a:p>
            <a:pPr marL="174708" indent="-174708" defTabSz="931774">
              <a:buFont typeface="Arial" panose="020B0604020202020204" pitchFamily="34" charset="0"/>
              <a:buChar char="•"/>
              <a:defRPr/>
            </a:pPr>
            <a:endParaRPr lang="en-US"/>
          </a:p>
          <a:p>
            <a:pPr marL="174708" indent="-174708" defTabSz="931774">
              <a:buFont typeface="Arial" panose="020B0604020202020204" pitchFamily="34" charset="0"/>
              <a:buChar char="•"/>
              <a:defRPr/>
            </a:pPr>
            <a:endParaRPr lang="en-US">
              <a:solidFill>
                <a:schemeClr val="bg1"/>
              </a:solidFill>
            </a:endParaRPr>
          </a:p>
          <a:p>
            <a:pPr defTabSz="931774">
              <a:defRPr/>
            </a:pPr>
            <a:endParaRPr lang="en-US"/>
          </a:p>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6462E-1F77-47CD-9230-0CB5B9890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03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What does this mean for education? It’s not much different than what the private sector has experienced. Education systems and institutions must also fundamentally change the way they operationalize teaching and learning and prepare students for a digital and constantly changing world. </a:t>
            </a:r>
          </a:p>
          <a:p>
            <a:pPr defTabSz="931774">
              <a:defRPr/>
            </a:pPr>
            <a:endParaRPr lang="en-US"/>
          </a:p>
          <a:p>
            <a:pPr defTabSz="931774">
              <a:defRPr/>
            </a:pPr>
            <a:r>
              <a:rPr lang="en-US"/>
              <a:t>Many had embraced the opportunity to transform their systems years before the pandemic hit, and the impact to them was minimized. Others were hit harder. What is important now is the realization that this is no longer just an opportunity but an imperative. There is no more “business as usual” as we look ahead to the future of education and what that means. </a:t>
            </a:r>
          </a:p>
          <a:p>
            <a:pPr defTabSz="931774">
              <a:defRPr/>
            </a:pPr>
            <a:endParaRPr lang="en-US"/>
          </a:p>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6462E-1F77-47CD-9230-0CB5B9890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2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a few examples of the many stories we received about schools doing amazing things to keep education going. I won’t take the time to go into the specifics, but just to highlight a few. </a:t>
            </a:r>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7</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1525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the question I would like us to ask ourselves is how do we build on this momentum? There is no question the last couple years has been incredibly difficult. But how do we take a growth mindset and use this adversity as a catalyst for creativity and innovation.</a:t>
            </a:r>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735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is what we are hearing from our Showcase School Community. </a:t>
            </a:r>
            <a:r>
              <a:rPr lang="en-US" sz="1800">
                <a:latin typeface="Segoe UI" panose="020B0502040204020203" pitchFamily="34" charset="0"/>
              </a:rPr>
              <a:t>The canary and the coal mine, someone sees something I don't. </a:t>
            </a:r>
            <a:endParaRPr lang="en-US"/>
          </a:p>
          <a:p>
            <a:endParaRPr lang="en-US" dirty="0"/>
          </a:p>
          <a:p>
            <a:r>
              <a:rPr lang="en-US" dirty="0"/>
              <a:t>Include a point of view for each survey result…</a:t>
            </a:r>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4868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8776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21.emf"/></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4" Type="http://schemas.openxmlformats.org/officeDocument/2006/relationships/image" Target="../media/image48.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10.xml"/><Relationship Id="rId4" Type="http://schemas.openxmlformats.org/officeDocument/2006/relationships/image" Target="../media/image54.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0.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6" Type="http://schemas.openxmlformats.org/officeDocument/2006/relationships/image" Target="../media/image59.jpeg"/><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4" Type="http://schemas.openxmlformats.org/officeDocument/2006/relationships/image" Target="../media/image48.jpe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6" Type="http://schemas.openxmlformats.org/officeDocument/2006/relationships/image" Target="../media/image59.jpeg"/><Relationship Id="rId5" Type="http://schemas.openxmlformats.org/officeDocument/2006/relationships/image" Target="../media/image49.jpeg"/><Relationship Id="rId4" Type="http://schemas.openxmlformats.org/officeDocument/2006/relationships/image" Target="../media/image48.jpe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5.jpeg"/><Relationship Id="rId1" Type="http://schemas.openxmlformats.org/officeDocument/2006/relationships/slideMaster" Target="../slideMasters/slideMaster12.xml"/><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flip="none" rotWithShape="1">
                  <a:gsLst>
                    <a:gs pos="82000">
                      <a:schemeClr val="tx1"/>
                    </a:gs>
                    <a:gs pos="0">
                      <a:schemeClr val="tx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4" name="Graphic 3">
            <a:extLst>
              <a:ext uri="{FF2B5EF4-FFF2-40B4-BE49-F238E27FC236}">
                <a16:creationId xmlns:a16="http://schemas.microsoft.com/office/drawing/2014/main" id="{47BAFA44-8D63-48FD-B812-41E9891CD5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560554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754341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0439603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50000">
                      <a:schemeClr val="tx1"/>
                    </a:gs>
                    <a:gs pos="100000">
                      <a:schemeClr val="tx1"/>
                    </a:gs>
                  </a:gsLst>
                  <a:lin ang="10800000" scaled="1"/>
                </a:gradFill>
                <a:latin typeface="+mn-lt"/>
              </a:defRPr>
            </a:lvl1pPr>
          </a:lstStyle>
          <a:p>
            <a:pPr lvl="0"/>
            <a:r>
              <a:rPr lang="en-US"/>
              <a:t>Speaker name</a:t>
            </a:r>
          </a:p>
        </p:txBody>
      </p:sp>
    </p:spTree>
    <p:extLst>
      <p:ext uri="{BB962C8B-B14F-4D97-AF65-F5344CB8AC3E}">
        <p14:creationId xmlns:p14="http://schemas.microsoft.com/office/powerpoint/2010/main" val="3319059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flip="none" rotWithShape="1">
                  <a:gsLst>
                    <a:gs pos="82000">
                      <a:schemeClr val="tx1"/>
                    </a:gs>
                    <a:gs pos="0">
                      <a:schemeClr val="tx1"/>
                    </a:gs>
                  </a:gsLst>
                  <a:lin ang="2700000" scaled="1"/>
                  <a:tileRect/>
                </a:gradFill>
                <a:latin typeface="+mn-lt"/>
              </a:defRPr>
            </a:lvl1pPr>
          </a:lstStyle>
          <a:p>
            <a:pPr lvl="0"/>
            <a:r>
              <a:rPr lang="en-US"/>
              <a:t>Speaker name</a:t>
            </a:r>
          </a:p>
        </p:txBody>
      </p:sp>
      <p:sp>
        <p:nvSpPr>
          <p:cNvPr id="7" name="Title 6">
            <a:extLst>
              <a:ext uri="{FF2B5EF4-FFF2-40B4-BE49-F238E27FC236}">
                <a16:creationId xmlns:a16="http://schemas.microsoft.com/office/drawing/2014/main" id="{A49A1B53-B664-409E-8185-4F6AA4961E6A}"/>
              </a:ext>
            </a:extLst>
          </p:cNvPr>
          <p:cNvSpPr>
            <a:spLocks noGrp="1"/>
          </p:cNvSpPr>
          <p:nvPr>
            <p:ph type="title"/>
          </p:nvPr>
        </p:nvSpPr>
        <p:spPr>
          <a:xfrm>
            <a:off x="588263" y="2993456"/>
            <a:ext cx="11018520" cy="553998"/>
          </a:xfrm>
        </p:spPr>
        <p:txBody>
          <a:bodyPr/>
          <a:lstStyle/>
          <a:p>
            <a:r>
              <a:rPr lang="en-US"/>
              <a:t>Click to edit Master title style</a:t>
            </a:r>
          </a:p>
        </p:txBody>
      </p:sp>
    </p:spTree>
    <p:extLst>
      <p:ext uri="{BB962C8B-B14F-4D97-AF65-F5344CB8AC3E}">
        <p14:creationId xmlns:p14="http://schemas.microsoft.com/office/powerpoint/2010/main" val="1328102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56317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lstStyle/>
          <a:p>
            <a:r>
              <a:rPr lang="en-US"/>
              <a:t>Click to edit Master title style</a:t>
            </a:r>
          </a:p>
        </p:txBody>
      </p:sp>
    </p:spTree>
    <p:extLst>
      <p:ext uri="{BB962C8B-B14F-4D97-AF65-F5344CB8AC3E}">
        <p14:creationId xmlns:p14="http://schemas.microsoft.com/office/powerpoint/2010/main" val="26304569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E5AF99FA-ADA2-404F-9BC0-3C28AC348F5B}"/>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126047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44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669280" cy="6858000"/>
          </a:xfrm>
          <a:gradFill flip="none" rotWithShape="1">
            <a:gsLst>
              <a:gs pos="40000">
                <a:srgbClr val="000000">
                  <a:alpha val="93000"/>
                </a:srgbClr>
              </a:gs>
              <a:gs pos="18000">
                <a:srgbClr val="000000"/>
              </a:gs>
              <a:gs pos="70000">
                <a:srgbClr val="000000">
                  <a:alpha val="60000"/>
                </a:srgbClr>
              </a:gs>
              <a:gs pos="93000">
                <a:srgbClr val="000000">
                  <a:alpha val="0"/>
                </a:srgbClr>
              </a:gs>
            </a:gsLst>
            <a:lin ang="300000" scaled="0"/>
            <a:tileRect/>
          </a:gradFill>
        </p:spPr>
        <p:txBody>
          <a:bodyPr lIns="585216" tIns="585216" rIns="585216" bIns="4663440" anchor="b" anchorCtr="0">
            <a:noAutofit/>
          </a:bodyPr>
          <a:lstStyle>
            <a:lvl1pPr>
              <a:defRPr sz="2800"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593986" y="2339783"/>
            <a:ext cx="3657600" cy="2017355"/>
          </a:xfrm>
        </p:spPr>
        <p:txBody>
          <a:bodyPr>
            <a:noAutofit/>
          </a:bodyPr>
          <a:lstStyle>
            <a:lvl1pPr marL="0" indent="0">
              <a:lnSpc>
                <a:spcPct val="110000"/>
              </a:lnSpc>
              <a:spcBef>
                <a:spcPts val="0"/>
              </a:spcBef>
              <a:spcAft>
                <a:spcPts val="1200"/>
              </a:spcAft>
              <a:buNone/>
              <a:defRPr sz="1200">
                <a:gradFill flip="none" rotWithShape="1">
                  <a:gsLst>
                    <a:gs pos="82000">
                      <a:schemeClr val="bg1"/>
                    </a:gs>
                    <a:gs pos="0">
                      <a:schemeClr val="bg1"/>
                    </a:gs>
                  </a:gsLst>
                  <a:lin ang="2700000" scaled="1"/>
                  <a:tileRect/>
                </a:gradFill>
                <a:latin typeface="+mj-lt"/>
              </a:defRPr>
            </a:lvl1pPr>
            <a:lvl2pPr marL="228600" indent="0">
              <a:buNone/>
              <a:defRPr sz="1200">
                <a:gradFill flip="none" rotWithShape="1">
                  <a:gsLst>
                    <a:gs pos="82000">
                      <a:schemeClr val="bg1"/>
                    </a:gs>
                    <a:gs pos="0">
                      <a:schemeClr val="bg1"/>
                    </a:gs>
                  </a:gsLst>
                  <a:lin ang="2700000" scaled="1"/>
                  <a:tileRect/>
                </a:gradFill>
                <a:latin typeface="+mj-lt"/>
              </a:defRPr>
            </a:lvl2pPr>
            <a:lvl3pPr marL="457200" indent="0">
              <a:buNone/>
              <a:defRPr sz="1200">
                <a:gradFill flip="none" rotWithShape="1">
                  <a:gsLst>
                    <a:gs pos="82000">
                      <a:schemeClr val="bg1"/>
                    </a:gs>
                    <a:gs pos="0">
                      <a:schemeClr val="bg1"/>
                    </a:gs>
                  </a:gsLst>
                  <a:lin ang="2700000" scaled="1"/>
                  <a:tileRect/>
                </a:gradFill>
                <a:latin typeface="+mj-lt"/>
              </a:defRPr>
            </a:lvl3pPr>
            <a:lvl4pPr marL="661988" indent="0">
              <a:buNone/>
              <a:defRPr sz="1200">
                <a:gradFill flip="none" rotWithShape="1">
                  <a:gsLst>
                    <a:gs pos="82000">
                      <a:schemeClr val="bg1"/>
                    </a:gs>
                    <a:gs pos="0">
                      <a:schemeClr val="bg1"/>
                    </a:gs>
                  </a:gsLst>
                  <a:lin ang="2700000" scaled="1"/>
                  <a:tileRect/>
                </a:gradFill>
                <a:latin typeface="+mj-lt"/>
              </a:defRPr>
            </a:lvl4pPr>
            <a:lvl5pPr marL="855663" indent="0">
              <a:buNone/>
              <a:defRPr sz="1200">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361325381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ight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669280" cy="6858000"/>
          </a:xfrm>
          <a:gradFill flip="none" rotWithShape="1">
            <a:gsLst>
              <a:gs pos="40000">
                <a:schemeClr val="bg1">
                  <a:alpha val="93000"/>
                </a:schemeClr>
              </a:gs>
              <a:gs pos="18000">
                <a:schemeClr val="bg1"/>
              </a:gs>
              <a:gs pos="70000">
                <a:schemeClr val="bg1">
                  <a:alpha val="60000"/>
                </a:schemeClr>
              </a:gs>
              <a:gs pos="93000">
                <a:schemeClr val="bg1">
                  <a:alpha val="0"/>
                </a:schemeClr>
              </a:gs>
            </a:gsLst>
            <a:lin ang="300000" scaled="0"/>
            <a:tileRect/>
          </a:gradFill>
        </p:spPr>
        <p:txBody>
          <a:bodyPr lIns="585216" tIns="585216" rIns="585216" bIns="4663440" anchor="b" anchorCtr="0">
            <a:noAutofit/>
          </a:bodyPr>
          <a:lstStyle>
            <a:lvl1pPr>
              <a:defRPr sz="2800" spc="0">
                <a:gradFill>
                  <a:gsLst>
                    <a:gs pos="100000">
                      <a:schemeClr val="tx1"/>
                    </a:gs>
                    <a:gs pos="0">
                      <a:schemeClr val="tx1"/>
                    </a:gs>
                  </a:gsLst>
                  <a:lin ang="5400000" scaled="0"/>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593986" y="2339783"/>
            <a:ext cx="3657600" cy="2017355"/>
          </a:xfrm>
        </p:spPr>
        <p:txBody>
          <a:bodyPr>
            <a:noAutofit/>
          </a:bodyPr>
          <a:lstStyle>
            <a:lvl1pPr marL="0" indent="0">
              <a:lnSpc>
                <a:spcPct val="110000"/>
              </a:lnSpc>
              <a:spcBef>
                <a:spcPts val="0"/>
              </a:spcBef>
              <a:spcAft>
                <a:spcPts val="1200"/>
              </a:spcAft>
              <a:buNone/>
              <a:defRPr sz="1200">
                <a:gradFill>
                  <a:gsLst>
                    <a:gs pos="100000">
                      <a:schemeClr val="tx1"/>
                    </a:gs>
                    <a:gs pos="0">
                      <a:schemeClr val="tx1"/>
                    </a:gs>
                  </a:gsLst>
                  <a:lin ang="5400000" scaled="0"/>
                </a:gradFill>
                <a:latin typeface="+mj-lt"/>
              </a:defRPr>
            </a:lvl1pPr>
            <a:lvl2pPr marL="228600" indent="0">
              <a:buNone/>
              <a:defRPr sz="1200">
                <a:gradFill flip="none" rotWithShape="1">
                  <a:gsLst>
                    <a:gs pos="82000">
                      <a:schemeClr val="bg1"/>
                    </a:gs>
                    <a:gs pos="0">
                      <a:schemeClr val="bg1"/>
                    </a:gs>
                  </a:gsLst>
                  <a:lin ang="2700000" scaled="1"/>
                  <a:tileRect/>
                </a:gradFill>
                <a:latin typeface="+mj-lt"/>
              </a:defRPr>
            </a:lvl2pPr>
            <a:lvl3pPr marL="457200" indent="0">
              <a:buNone/>
              <a:defRPr sz="1200">
                <a:gradFill flip="none" rotWithShape="1">
                  <a:gsLst>
                    <a:gs pos="82000">
                      <a:schemeClr val="bg1"/>
                    </a:gs>
                    <a:gs pos="0">
                      <a:schemeClr val="bg1"/>
                    </a:gs>
                  </a:gsLst>
                  <a:lin ang="2700000" scaled="1"/>
                  <a:tileRect/>
                </a:gradFill>
                <a:latin typeface="+mj-lt"/>
              </a:defRPr>
            </a:lvl3pPr>
            <a:lvl4pPr marL="661988" indent="0">
              <a:buNone/>
              <a:defRPr sz="1200">
                <a:gradFill flip="none" rotWithShape="1">
                  <a:gsLst>
                    <a:gs pos="82000">
                      <a:schemeClr val="bg1"/>
                    </a:gs>
                    <a:gs pos="0">
                      <a:schemeClr val="bg1"/>
                    </a:gs>
                  </a:gsLst>
                  <a:lin ang="2700000" scaled="1"/>
                  <a:tileRect/>
                </a:gradFill>
                <a:latin typeface="+mj-lt"/>
              </a:defRPr>
            </a:lvl4pPr>
            <a:lvl5pPr marL="855663" indent="0">
              <a:buNone/>
              <a:defRPr sz="1200">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227490490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4937760"/>
            <a:ext cx="12192000" cy="19202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0D106195-A95E-444C-92B8-4A34CEF41E56}"/>
              </a:ext>
            </a:extLst>
          </p:cNvPr>
          <p:cNvSpPr>
            <a:spLocks noGrp="1"/>
          </p:cNvSpPr>
          <p:nvPr>
            <p:ph type="body" sz="quarter" idx="16"/>
          </p:nvPr>
        </p:nvSpPr>
        <p:spPr>
          <a:xfrm>
            <a:off x="464241"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37BA21E2-2183-4B6B-9CED-631A1EC08411}"/>
              </a:ext>
            </a:extLst>
          </p:cNvPr>
          <p:cNvSpPr>
            <a:spLocks noGrp="1"/>
          </p:cNvSpPr>
          <p:nvPr>
            <p:ph type="body" sz="quarter" idx="17"/>
          </p:nvPr>
        </p:nvSpPr>
        <p:spPr>
          <a:xfrm>
            <a:off x="4365205"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A4D5D935-1E21-439B-8DEC-C61FADD59E23}"/>
              </a:ext>
            </a:extLst>
          </p:cNvPr>
          <p:cNvSpPr>
            <a:spLocks noGrp="1"/>
          </p:cNvSpPr>
          <p:nvPr>
            <p:ph type="body" sz="quarter" idx="18"/>
          </p:nvPr>
        </p:nvSpPr>
        <p:spPr>
          <a:xfrm>
            <a:off x="8266170"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8" name="Rectangle: Rounded Corners 7">
            <a:extLst>
              <a:ext uri="{FF2B5EF4-FFF2-40B4-BE49-F238E27FC236}">
                <a16:creationId xmlns:a16="http://schemas.microsoft.com/office/drawing/2014/main" id="{E38A727A-F820-4FB9-B0DC-EE6882B64918}"/>
              </a:ext>
              <a:ext uri="{C183D7F6-B498-43B3-948B-1728B52AA6E4}">
                <adec:decorative xmlns:adec="http://schemas.microsoft.com/office/drawing/2017/decorative" val="1"/>
              </a:ext>
            </a:extLst>
          </p:cNvPr>
          <p:cNvSpPr/>
          <p:nvPr userDrawn="1"/>
        </p:nvSpPr>
        <p:spPr bwMode="auto">
          <a:xfrm>
            <a:off x="293689" y="1707993"/>
            <a:ext cx="3804320" cy="2268351"/>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Picture Placeholder 8">
            <a:extLst>
              <a:ext uri="{FF2B5EF4-FFF2-40B4-BE49-F238E27FC236}">
                <a16:creationId xmlns:a16="http://schemas.microsoft.com/office/drawing/2014/main" id="{8BA44F96-D083-4BCB-95EC-83CB5883B667}"/>
              </a:ext>
              <a:ext uri="{C183D7F6-B498-43B3-948B-1728B52AA6E4}">
                <adec:decorative xmlns:adec="http://schemas.microsoft.com/office/drawing/2017/decorative" val="1"/>
              </a:ext>
            </a:extLst>
          </p:cNvPr>
          <p:cNvSpPr>
            <a:spLocks noGrp="1"/>
          </p:cNvSpPr>
          <p:nvPr>
            <p:ph type="pic" sz="quarter" idx="19" hasCustomPrompt="1"/>
          </p:nvPr>
        </p:nvSpPr>
        <p:spPr>
          <a:xfrm>
            <a:off x="415612" y="1828138"/>
            <a:ext cx="3572294" cy="2009416"/>
          </a:xfrm>
          <a:solidFill>
            <a:srgbClr val="E6E6E6"/>
          </a:solidFill>
        </p:spPr>
        <p:txBody>
          <a:bodyPr lIns="0" tIns="0" bIns="182880" anchor="ctr" anchorCtr="0">
            <a:noAutofit/>
          </a:bodyPr>
          <a:lstStyle>
            <a:lvl1pPr marL="0" indent="0" algn="ctr">
              <a:buNone/>
              <a:defRPr sz="16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14" name="Rectangle: Rounded Corners 13">
            <a:extLst>
              <a:ext uri="{FF2B5EF4-FFF2-40B4-BE49-F238E27FC236}">
                <a16:creationId xmlns:a16="http://schemas.microsoft.com/office/drawing/2014/main" id="{B9B9B571-DAE0-4FEB-9885-CCA0C900AF14}"/>
              </a:ext>
              <a:ext uri="{C183D7F6-B498-43B3-948B-1728B52AA6E4}">
                <adec:decorative xmlns:adec="http://schemas.microsoft.com/office/drawing/2017/decorative" val="1"/>
              </a:ext>
            </a:extLst>
          </p:cNvPr>
          <p:cNvSpPr/>
          <p:nvPr/>
        </p:nvSpPr>
        <p:spPr bwMode="auto">
          <a:xfrm>
            <a:off x="4193841" y="1707993"/>
            <a:ext cx="3804320" cy="2268351"/>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Picture Placeholder 8">
            <a:extLst>
              <a:ext uri="{FF2B5EF4-FFF2-40B4-BE49-F238E27FC236}">
                <a16:creationId xmlns:a16="http://schemas.microsoft.com/office/drawing/2014/main" id="{9626B41C-1189-47EA-B3CD-9D7DEAB3010B}"/>
              </a:ext>
              <a:ext uri="{C183D7F6-B498-43B3-948B-1728B52AA6E4}">
                <adec:decorative xmlns:adec="http://schemas.microsoft.com/office/drawing/2017/decorative" val="1"/>
              </a:ext>
            </a:extLst>
          </p:cNvPr>
          <p:cNvSpPr>
            <a:spLocks noGrp="1"/>
          </p:cNvSpPr>
          <p:nvPr>
            <p:ph type="pic" sz="quarter" idx="11" hasCustomPrompt="1"/>
          </p:nvPr>
        </p:nvSpPr>
        <p:spPr>
          <a:xfrm>
            <a:off x="4316576" y="1828138"/>
            <a:ext cx="3572294" cy="2009416"/>
          </a:xfrm>
          <a:solidFill>
            <a:srgbClr val="E6E6E6"/>
          </a:solidFill>
        </p:spPr>
        <p:txBody>
          <a:bodyPr lIns="0" tIns="0" bIns="182880" anchor="ctr" anchorCtr="0">
            <a:noAutofit/>
          </a:bodyPr>
          <a:lstStyle>
            <a:lvl1pPr marL="0" indent="0" algn="ctr">
              <a:buNone/>
              <a:defRPr sz="16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21" name="Rectangle: Rounded Corners 20">
            <a:extLst>
              <a:ext uri="{FF2B5EF4-FFF2-40B4-BE49-F238E27FC236}">
                <a16:creationId xmlns:a16="http://schemas.microsoft.com/office/drawing/2014/main" id="{2DBB0ABF-34A9-4603-8AC2-F92E719C6E0E}"/>
              </a:ext>
              <a:ext uri="{C183D7F6-B498-43B3-948B-1728B52AA6E4}">
                <adec:decorative xmlns:adec="http://schemas.microsoft.com/office/drawing/2017/decorative" val="1"/>
              </a:ext>
            </a:extLst>
          </p:cNvPr>
          <p:cNvSpPr/>
          <p:nvPr userDrawn="1"/>
        </p:nvSpPr>
        <p:spPr bwMode="auto">
          <a:xfrm>
            <a:off x="8093993" y="1707993"/>
            <a:ext cx="3804320" cy="2268351"/>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Picture Placeholder 8">
            <a:extLst>
              <a:ext uri="{FF2B5EF4-FFF2-40B4-BE49-F238E27FC236}">
                <a16:creationId xmlns:a16="http://schemas.microsoft.com/office/drawing/2014/main" id="{F8F27347-71C2-4B7B-9EEE-DCDDCBCAAFF0}"/>
              </a:ext>
              <a:ext uri="{C183D7F6-B498-43B3-948B-1728B52AA6E4}">
                <adec:decorative xmlns:adec="http://schemas.microsoft.com/office/drawing/2017/decorative" val="1"/>
              </a:ext>
            </a:extLst>
          </p:cNvPr>
          <p:cNvSpPr>
            <a:spLocks noGrp="1"/>
          </p:cNvSpPr>
          <p:nvPr>
            <p:ph type="pic" sz="quarter" idx="20" hasCustomPrompt="1"/>
          </p:nvPr>
        </p:nvSpPr>
        <p:spPr>
          <a:xfrm>
            <a:off x="8217541" y="1828138"/>
            <a:ext cx="3572294" cy="2009416"/>
          </a:xfrm>
          <a:solidFill>
            <a:srgbClr val="E6E6E6"/>
          </a:solidFill>
        </p:spPr>
        <p:txBody>
          <a:bodyPr lIns="0" tIns="0" bIns="182880" anchor="ctr" anchorCtr="0">
            <a:noAutofit/>
          </a:bodyPr>
          <a:lstStyle>
            <a:lvl1pPr marL="0" indent="0" algn="ctr">
              <a:buNone/>
              <a:defRPr sz="16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39030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1.04167E-6 -2.96296E-6 L 1.04167E-6 0.06227 " pathEditMode="relative" rAng="0" ptsTypes="AA">
                                      <p:cBhvr>
                                        <p:cTn id="9" dur="500" spd="-100000" fill="hold"/>
                                        <p:tgtEl>
                                          <p:spTgt spid="20"/>
                                        </p:tgtEl>
                                        <p:attrNameLst>
                                          <p:attrName>ppt_x</p:attrName>
                                          <p:attrName>ppt_y</p:attrName>
                                        </p:attrNameLst>
                                      </p:cBhvr>
                                      <p:rCtr x="0" y="3102"/>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0"/>
                                  </p:stCondLst>
                                  <p:childTnLst>
                                    <p:animMotion origin="layout" path="M 1.04167E-6 -2.96296E-6 L 1.04167E-6 0.06227 " pathEditMode="relative" rAng="0" ptsTypes="AA">
                                      <p:cBhvr>
                                        <p:cTn id="14" dur="500" spd="-100000" fill="hold"/>
                                        <p:tgtEl>
                                          <p:spTgt spid="8"/>
                                        </p:tgtEl>
                                        <p:attrNameLst>
                                          <p:attrName>ppt_x</p:attrName>
                                          <p:attrName>ppt_y</p:attrName>
                                        </p:attrNameLst>
                                      </p:cBhvr>
                                      <p:rCtr x="0" y="3102"/>
                                    </p:animMotion>
                                  </p:childTnLst>
                                </p:cTn>
                              </p:par>
                              <p:par>
                                <p:cTn id="15" presetID="10" presetClass="entr" presetSubtype="0" fill="hold" grpId="0" nodeType="withEffect">
                                  <p:stCondLst>
                                    <p:cond delay="1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42" presetClass="path" presetSubtype="0" decel="100000" fill="hold" grpId="1" nodeType="withEffect">
                                  <p:stCondLst>
                                    <p:cond delay="100"/>
                                  </p:stCondLst>
                                  <p:childTnLst>
                                    <p:animMotion origin="layout" path="M -8.33333E-7 -2.96296E-6 L -8.33333E-7 0.06227 " pathEditMode="relative" rAng="0" ptsTypes="AA">
                                      <p:cBhvr>
                                        <p:cTn id="19" dur="500" spd="-100000" fill="hold"/>
                                        <p:tgtEl>
                                          <p:spTgt spid="19"/>
                                        </p:tgtEl>
                                        <p:attrNameLst>
                                          <p:attrName>ppt_x</p:attrName>
                                          <p:attrName>ppt_y</p:attrName>
                                        </p:attrNameLst>
                                      </p:cBhvr>
                                      <p:rCtr x="0" y="3102"/>
                                    </p:animMotion>
                                  </p:childTnLst>
                                </p:cTn>
                              </p:par>
                              <p:par>
                                <p:cTn id="20" presetID="10" presetClass="entr" presetSubtype="0" fill="hold" grpId="0"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100"/>
                                  </p:stCondLst>
                                  <p:childTnLst>
                                    <p:animMotion origin="layout" path="M 1.04167E-6 -2.96296E-6 L 1.04167E-6 0.06227 " pathEditMode="relative" rAng="0" ptsTypes="AA">
                                      <p:cBhvr>
                                        <p:cTn id="24" dur="500" spd="-100000" fill="hold"/>
                                        <p:tgtEl>
                                          <p:spTgt spid="14"/>
                                        </p:tgtEl>
                                        <p:attrNameLst>
                                          <p:attrName>ppt_x</p:attrName>
                                          <p:attrName>ppt_y</p:attrName>
                                        </p:attrNameLst>
                                      </p:cBhvr>
                                      <p:rCtr x="0" y="3102"/>
                                    </p:animMotion>
                                  </p:childTnLst>
                                </p:cTn>
                              </p:par>
                              <p:par>
                                <p:cTn id="25" presetID="10" presetClass="entr" presetSubtype="0" fill="hold" grpId="0" nodeType="withEffect">
                                  <p:stCondLst>
                                    <p:cond delay="2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grpId="1" nodeType="withEffect">
                                  <p:stCondLst>
                                    <p:cond delay="200"/>
                                  </p:stCondLst>
                                  <p:childTnLst>
                                    <p:animMotion origin="layout" path="M -2.70833E-6 -2.96296E-6 L -2.70833E-6 0.06227 " pathEditMode="relative" rAng="0" ptsTypes="AA">
                                      <p:cBhvr>
                                        <p:cTn id="29" dur="500" spd="-100000" fill="hold"/>
                                        <p:tgtEl>
                                          <p:spTgt spid="22"/>
                                        </p:tgtEl>
                                        <p:attrNameLst>
                                          <p:attrName>ppt_x</p:attrName>
                                          <p:attrName>ppt_y</p:attrName>
                                        </p:attrNameLst>
                                      </p:cBhvr>
                                      <p:rCtr x="0" y="3102"/>
                                    </p:animMotion>
                                  </p:childTnLst>
                                </p:cTn>
                              </p:par>
                              <p:par>
                                <p:cTn id="30" presetID="10" presetClass="entr" presetSubtype="0" fill="hold" grpId="0" nodeType="withEffect">
                                  <p:stCondLst>
                                    <p:cond delay="2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42" presetClass="path" presetSubtype="0" decel="100000" fill="hold" grpId="1" nodeType="withEffect">
                                  <p:stCondLst>
                                    <p:cond delay="200"/>
                                  </p:stCondLst>
                                  <p:childTnLst>
                                    <p:animMotion origin="layout" path="M 1.04167E-6 -2.96296E-6 L 1.04167E-6 0.06227 " pathEditMode="relative" rAng="0" ptsTypes="AA">
                                      <p:cBhvr>
                                        <p:cTn id="34" dur="500" spd="-100000" fill="hold"/>
                                        <p:tgtEl>
                                          <p:spTgt spid="21"/>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P spid="20" grpId="1" animBg="1"/>
      <p:bldP spid="14" grpId="0" animBg="1"/>
      <p:bldP spid="14" grpId="1" animBg="1"/>
      <p:bldP spid="19" grpId="0" animBg="1"/>
      <p:bldP spid="19" grpId="1" animBg="1"/>
      <p:bldP spid="21" grpId="0" animBg="1"/>
      <p:bldP spid="21" grpId="1" animBg="1"/>
      <p:bldP spid="22" grpId="0" animBg="1"/>
      <p:bldP spid="22"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741429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3CF17EA-5E8D-4923-AEAC-08FCE7E97A81}"/>
              </a:ext>
              <a:ext uri="{C183D7F6-B498-43B3-948B-1728B52AA6E4}">
                <adec:decorative xmlns:adec="http://schemas.microsoft.com/office/drawing/2017/decorative" val="1"/>
              </a:ext>
            </a:extLst>
          </p:cNvPr>
          <p:cNvSpPr/>
          <p:nvPr userDrawn="1"/>
        </p:nvSpPr>
        <p:spPr bwMode="auto">
          <a:xfrm>
            <a:off x="2197170" y="1436688"/>
            <a:ext cx="7797660" cy="4649406"/>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Picture Placeholder 8">
            <a:extLst>
              <a:ext uri="{FF2B5EF4-FFF2-40B4-BE49-F238E27FC236}">
                <a16:creationId xmlns:a16="http://schemas.microsoft.com/office/drawing/2014/main" id="{F0A1C56A-5417-4BAF-B267-5CA4F99EB70C}"/>
              </a:ext>
              <a:ext uri="{C183D7F6-B498-43B3-948B-1728B52AA6E4}">
                <adec:decorative xmlns:adec="http://schemas.microsoft.com/office/drawing/2017/decorative" val="1"/>
              </a:ext>
            </a:extLst>
          </p:cNvPr>
          <p:cNvSpPr>
            <a:spLocks noGrp="1"/>
          </p:cNvSpPr>
          <p:nvPr>
            <p:ph type="pic" sz="quarter" idx="11" hasCustomPrompt="1"/>
          </p:nvPr>
        </p:nvSpPr>
        <p:spPr>
          <a:xfrm>
            <a:off x="2444610" y="1715114"/>
            <a:ext cx="7275652" cy="3222645"/>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lgn="ct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4937760"/>
            <a:ext cx="12192000" cy="19202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DFC254CD-F631-46FC-A391-1B5E1F121351}"/>
              </a:ext>
            </a:extLst>
          </p:cNvPr>
          <p:cNvSpPr>
            <a:spLocks noGrp="1"/>
          </p:cNvSpPr>
          <p:nvPr>
            <p:ph type="body" sz="quarter" idx="16"/>
          </p:nvPr>
        </p:nvSpPr>
        <p:spPr>
          <a:xfrm>
            <a:off x="464241"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A4B206FB-5827-4AE9-9321-1D97705DE45B}"/>
              </a:ext>
            </a:extLst>
          </p:cNvPr>
          <p:cNvSpPr>
            <a:spLocks noGrp="1"/>
          </p:cNvSpPr>
          <p:nvPr>
            <p:ph type="body" sz="quarter" idx="17"/>
          </p:nvPr>
        </p:nvSpPr>
        <p:spPr>
          <a:xfrm>
            <a:off x="4365205"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704A2BA5-E13E-4980-BDA1-582D761820AF}"/>
              </a:ext>
            </a:extLst>
          </p:cNvPr>
          <p:cNvSpPr>
            <a:spLocks noGrp="1"/>
          </p:cNvSpPr>
          <p:nvPr>
            <p:ph type="body" sz="quarter" idx="18"/>
          </p:nvPr>
        </p:nvSpPr>
        <p:spPr>
          <a:xfrm>
            <a:off x="8266170"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32866093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5"/>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grpId="1" nodeType="withEffect">
                                  <p:stCondLst>
                                    <p:cond delay="0"/>
                                  </p:stCondLst>
                                  <p:childTnLst>
                                    <p:animMotion origin="layout" path="M 1.11022E-16 -4.44444E-6 L 0.07188 -4.44444E-6 " pathEditMode="relative" rAng="0" ptsTypes="AA">
                                      <p:cBhvr>
                                        <p:cTn id="14" dur="500" spd="-100000" fill="hold"/>
                                        <p:tgtEl>
                                          <p:spTgt spid="13"/>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5810F4F-68F0-4E21-BB24-C8FC8530BC88}"/>
              </a:ext>
              <a:ext uri="{C183D7F6-B498-43B3-948B-1728B52AA6E4}">
                <adec:decorative xmlns:adec="http://schemas.microsoft.com/office/drawing/2017/decorative" val="1"/>
              </a:ext>
            </a:extLst>
          </p:cNvPr>
          <p:cNvSpPr/>
          <p:nvPr userDrawn="1"/>
        </p:nvSpPr>
        <p:spPr bwMode="auto">
          <a:xfrm>
            <a:off x="5848302" y="499243"/>
            <a:ext cx="7797660" cy="4649406"/>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Picture Placeholder 8">
            <a:extLst>
              <a:ext uri="{FF2B5EF4-FFF2-40B4-BE49-F238E27FC236}">
                <a16:creationId xmlns:a16="http://schemas.microsoft.com/office/drawing/2014/main" id="{115E43F2-AAE6-4165-8D8F-1087C0BCA74E}"/>
              </a:ext>
              <a:ext uri="{C183D7F6-B498-43B3-948B-1728B52AA6E4}">
                <adec:decorative xmlns:adec="http://schemas.microsoft.com/office/drawing/2017/decorative" val="1"/>
              </a:ext>
            </a:extLst>
          </p:cNvPr>
          <p:cNvSpPr>
            <a:spLocks noGrp="1"/>
          </p:cNvSpPr>
          <p:nvPr>
            <p:ph type="pic" sz="quarter" idx="11" hasCustomPrompt="1"/>
          </p:nvPr>
        </p:nvSpPr>
        <p:spPr>
          <a:xfrm>
            <a:off x="6096001" y="730555"/>
            <a:ext cx="6096000" cy="4206239"/>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a:xfrm>
            <a:off x="588263" y="1829678"/>
            <a:ext cx="4405172" cy="1107996"/>
          </a:xfrm>
        </p:spPr>
        <p:txBody>
          <a:bodyPr anchor="b" anchorCtr="0"/>
          <a:lstStyle>
            <a:lvl1pPr algn="l">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4937760"/>
            <a:ext cx="12192000" cy="19202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233F09B-751F-499F-8AB1-46D1CBB97C8D}"/>
              </a:ext>
            </a:extLst>
          </p:cNvPr>
          <p:cNvSpPr>
            <a:spLocks noGrp="1"/>
          </p:cNvSpPr>
          <p:nvPr>
            <p:ph type="body" sz="quarter" idx="16"/>
          </p:nvPr>
        </p:nvSpPr>
        <p:spPr>
          <a:xfrm>
            <a:off x="464241"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E472DDD0-05D6-4439-8178-FA2D5C251846}"/>
              </a:ext>
            </a:extLst>
          </p:cNvPr>
          <p:cNvSpPr>
            <a:spLocks noGrp="1"/>
          </p:cNvSpPr>
          <p:nvPr>
            <p:ph type="body" sz="quarter" idx="17"/>
          </p:nvPr>
        </p:nvSpPr>
        <p:spPr>
          <a:xfrm>
            <a:off x="4365205"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8750ECAA-2638-4E98-A3ED-59D8EE377E69}"/>
              </a:ext>
            </a:extLst>
          </p:cNvPr>
          <p:cNvSpPr>
            <a:spLocks noGrp="1"/>
          </p:cNvSpPr>
          <p:nvPr>
            <p:ph type="body" sz="quarter" idx="18"/>
          </p:nvPr>
        </p:nvSpPr>
        <p:spPr>
          <a:xfrm>
            <a:off x="8266170"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1754782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1"/>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63" presetClass="path" presetSubtype="0" decel="100000" fill="hold" grpId="1" nodeType="withEffect">
                                  <p:stCondLst>
                                    <p:cond delay="0"/>
                                  </p:stCondLst>
                                  <p:childTnLst>
                                    <p:animMotion origin="layout" path="M 8.33333E-7 -4.07407E-6 L 0.07187 -4.07407E-6 " pathEditMode="relative" rAng="0" ptsTypes="AA">
                                      <p:cBhvr>
                                        <p:cTn id="14" dur="500" spd="-100000" fill="hold"/>
                                        <p:tgtEl>
                                          <p:spTgt spid="10"/>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entered 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2197170" y="1502005"/>
            <a:ext cx="7797660" cy="46494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2444610" y="1780431"/>
            <a:ext cx="7275652" cy="4092555"/>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30443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100"/>
                                  </p:stCondLst>
                                  <p:childTnLst>
                                    <p:animMotion origin="layout" path="M 1.875E-6 -1.85185E-6 L 1.875E-6 0.06227 " pathEditMode="relative" rAng="0" ptsTypes="AA">
                                      <p:cBhvr>
                                        <p:cTn id="9" dur="500" spd="-100000" fill="hold"/>
                                        <p:tgtEl>
                                          <p:spTgt spid="9"/>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0 -3.7037E-7 L 0 0.06227 " pathEditMode="relative" rAng="0" ptsTypes="AA">
                                      <p:cBhvr>
                                        <p:cTn id="14" dur="500" spd="-100000" fill="hold"/>
                                        <p:tgtEl>
                                          <p:spTgt spid="4"/>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layout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0768891-8C94-4069-BC8C-0A54A63140C2}"/>
              </a:ext>
            </a:extLst>
          </p:cNvPr>
          <p:cNvSpPr>
            <a:spLocks noGrp="1"/>
          </p:cNvSpPr>
          <p:nvPr>
            <p:ph type="body" sz="quarter" idx="10"/>
          </p:nvPr>
        </p:nvSpPr>
        <p:spPr>
          <a:xfrm>
            <a:off x="584200" y="1436688"/>
            <a:ext cx="4714875" cy="1231106"/>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600" b="0">
                <a:latin typeface="+mn-lt"/>
              </a:defRPr>
            </a:lvl2pPr>
            <a:lvl3pPr marL="450850" indent="0">
              <a:buFont typeface="Wingdings" panose="05000000000000000000" pitchFamily="2" charset="2"/>
              <a:buNone/>
              <a:tabLst/>
              <a:defRPr sz="1200" b="0">
                <a:latin typeface="+mn-lt"/>
              </a:defRPr>
            </a:lvl3pPr>
            <a:lvl4pPr marL="652462" indent="0">
              <a:buFont typeface="Wingdings" panose="05000000000000000000" pitchFamily="2" charset="2"/>
              <a:buNone/>
              <a:defRPr sz="1100" b="0">
                <a:latin typeface="+mn-lt"/>
              </a:defRPr>
            </a:lvl4pPr>
            <a:lvl5pPr marL="854075" indent="0">
              <a:buFont typeface="Wingdings" panose="05000000000000000000" pitchFamily="2" charset="2"/>
              <a:buNone/>
              <a:tabLst/>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5848302" y="1337298"/>
            <a:ext cx="7797660" cy="46494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6096001" y="1558882"/>
            <a:ext cx="6096000" cy="4206239"/>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7938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9"/>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layout with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5216" y="2431804"/>
            <a:ext cx="4160520"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a:xfrm>
            <a:off x="585216" y="3874498"/>
            <a:ext cx="416052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flip="none" rotWithShape="1">
                  <a:gsLst>
                    <a:gs pos="82000">
                      <a:schemeClr val="tx1"/>
                    </a:gs>
                    <a:gs pos="0">
                      <a:schemeClr val="tx1"/>
                    </a:gs>
                  </a:gsLst>
                  <a:lin ang="2700000" scaled="1"/>
                  <a:tileRect/>
                </a:gradFill>
                <a:latin typeface="+mn-lt"/>
              </a:defRPr>
            </a:lvl1pPr>
          </a:lstStyle>
          <a:p>
            <a:pPr lvl="0"/>
            <a:r>
              <a:rPr lang="en-US"/>
              <a:t>Click to edit Master text styles</a:t>
            </a:r>
          </a:p>
        </p:txBody>
      </p:sp>
      <p:sp>
        <p:nvSpPr>
          <p:cNvPr id="4" name="Rectangle: Rounded Corners 3">
            <a:extLst>
              <a:ext uri="{FF2B5EF4-FFF2-40B4-BE49-F238E27FC236}">
                <a16:creationId xmlns:a16="http://schemas.microsoft.com/office/drawing/2014/main" id="{0C40D914-674C-48B4-8EC5-1357343EA94D}"/>
              </a:ext>
              <a:ext uri="{C183D7F6-B498-43B3-948B-1728B52AA6E4}">
                <adec:decorative xmlns:adec="http://schemas.microsoft.com/office/drawing/2017/decorative" val="1"/>
              </a:ext>
            </a:extLst>
          </p:cNvPr>
          <p:cNvSpPr/>
          <p:nvPr userDrawn="1"/>
        </p:nvSpPr>
        <p:spPr bwMode="auto">
          <a:xfrm>
            <a:off x="5848302" y="1337298"/>
            <a:ext cx="7797660" cy="46494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24649DA2-9316-426D-B97E-5F36D1B9AE96}"/>
              </a:ext>
              <a:ext uri="{C183D7F6-B498-43B3-948B-1728B52AA6E4}">
                <adec:decorative xmlns:adec="http://schemas.microsoft.com/office/drawing/2017/decorative" val="1"/>
              </a:ext>
            </a:extLst>
          </p:cNvPr>
          <p:cNvSpPr>
            <a:spLocks noGrp="1"/>
          </p:cNvSpPr>
          <p:nvPr>
            <p:ph type="pic" sz="quarter" idx="11" hasCustomPrompt="1"/>
          </p:nvPr>
        </p:nvSpPr>
        <p:spPr>
          <a:xfrm>
            <a:off x="6096001" y="1558882"/>
            <a:ext cx="6096000" cy="4206239"/>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63912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6"/>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mall devic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0A43-AE0C-445E-8928-E216D63A01F7}"/>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7EEC1A51-0725-49B0-A8F1-07E4CC92F64F}"/>
              </a:ext>
              <a:ext uri="{C183D7F6-B498-43B3-948B-1728B52AA6E4}">
                <adec:decorative xmlns:adec="http://schemas.microsoft.com/office/drawing/2017/decorative" val="1"/>
              </a:ext>
            </a:extLst>
          </p:cNvPr>
          <p:cNvSpPr/>
          <p:nvPr userDrawn="1"/>
        </p:nvSpPr>
        <p:spPr bwMode="auto">
          <a:xfrm>
            <a:off x="6005700" y="1828800"/>
            <a:ext cx="5891782" cy="351301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4EF17D04-70CD-4A41-BF9B-2D1D21FB94C4}"/>
              </a:ext>
              <a:ext uri="{C183D7F6-B498-43B3-948B-1728B52AA6E4}">
                <adec:decorative xmlns:adec="http://schemas.microsoft.com/office/drawing/2017/decorative" val="1"/>
              </a:ext>
            </a:extLst>
          </p:cNvPr>
          <p:cNvSpPr>
            <a:spLocks noGrp="1"/>
          </p:cNvSpPr>
          <p:nvPr>
            <p:ph type="pic" sz="quarter" idx="11" hasCustomPrompt="1"/>
          </p:nvPr>
        </p:nvSpPr>
        <p:spPr>
          <a:xfrm>
            <a:off x="6202911" y="2039112"/>
            <a:ext cx="5497361" cy="3092266"/>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7" name="Text Placeholder 3">
            <a:extLst>
              <a:ext uri="{FF2B5EF4-FFF2-40B4-BE49-F238E27FC236}">
                <a16:creationId xmlns:a16="http://schemas.microsoft.com/office/drawing/2014/main" id="{80D8EAA8-D20C-4F1A-8C70-F02753C19F5B}"/>
              </a:ext>
            </a:extLst>
          </p:cNvPr>
          <p:cNvSpPr>
            <a:spLocks noGrp="1"/>
          </p:cNvSpPr>
          <p:nvPr>
            <p:ph type="body" sz="quarter" idx="10"/>
          </p:nvPr>
        </p:nvSpPr>
        <p:spPr>
          <a:xfrm>
            <a:off x="584200" y="1672493"/>
            <a:ext cx="4714875" cy="1231106"/>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600" b="0">
                <a:latin typeface="+mn-lt"/>
              </a:defRPr>
            </a:lvl2pPr>
            <a:lvl3pPr marL="450850" indent="0">
              <a:buFont typeface="Wingdings" panose="05000000000000000000" pitchFamily="2" charset="2"/>
              <a:buNone/>
              <a:tabLst/>
              <a:defRPr sz="1200" b="0">
                <a:latin typeface="+mn-lt"/>
              </a:defRPr>
            </a:lvl3pPr>
            <a:lvl4pPr marL="652462" indent="0">
              <a:buFont typeface="Wingdings" panose="05000000000000000000" pitchFamily="2" charset="2"/>
              <a:buNone/>
              <a:defRPr sz="1100" b="0">
                <a:latin typeface="+mn-lt"/>
              </a:defRPr>
            </a:lvl4pPr>
            <a:lvl5pPr marL="854075" indent="0">
              <a:buFont typeface="Wingdings" panose="05000000000000000000" pitchFamily="2" charset="2"/>
              <a:buNone/>
              <a:tabLst/>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420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4.58333E-6 4.81481E-6 L -4.58333E-6 0.06226 " pathEditMode="relative" rAng="0" ptsTypes="AA">
                                      <p:cBhvr>
                                        <p:cTn id="9" dur="500" spd="-100000" fill="hold"/>
                                        <p:tgtEl>
                                          <p:spTgt spid="6"/>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100"/>
                                  </p:stCondLst>
                                  <p:childTnLst>
                                    <p:animMotion origin="layout" path="M -4.58333E-6 4.81481E-6 L -4.58333E-6 0.06226 " pathEditMode="relative" rAng="0" ptsTypes="AA">
                                      <p:cBhvr>
                                        <p:cTn id="14" dur="500" spd="-100000" fill="hold"/>
                                        <p:tgtEl>
                                          <p:spTgt spid="5"/>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flip="none" rotWithShape="1">
                  <a:gsLst>
                    <a:gs pos="82000">
                      <a:schemeClr val="tx1"/>
                    </a:gs>
                    <a:gs pos="0">
                      <a:schemeClr val="tx1"/>
                    </a:gs>
                  </a:gsLst>
                  <a:lin ang="2700000" scaled="1"/>
                  <a:tileRect/>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1pPr>
            <a:lvl2pPr marL="346553" indent="0">
              <a:buNone/>
              <a:defRPr sz="24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2pPr>
            <a:lvl3pPr marL="584607" indent="0">
              <a:buNone/>
              <a:defRPr sz="20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3pPr>
            <a:lvl4pPr marL="814563" indent="0">
              <a:buNone/>
              <a:defRPr sz="18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4pPr>
            <a:lvl5pPr marL="1050997" indent="0">
              <a:buNone/>
              <a:defRPr sz="18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499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pps_Solid Graphic Section Title">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sp>
        <p:nvSpPr>
          <p:cNvPr id="54" name="Text Placeholder 4">
            <a:extLst>
              <a:ext uri="{FF2B5EF4-FFF2-40B4-BE49-F238E27FC236}">
                <a16:creationId xmlns:a16="http://schemas.microsoft.com/office/drawing/2014/main" id="{41286A60-DBF1-474B-A534-D805682512E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27391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pp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p>
            <a:r>
              <a:rPr lang="en-US"/>
              <a:t>Click to edit Master title style</a:t>
            </a:r>
          </a:p>
        </p:txBody>
      </p:sp>
    </p:spTree>
    <p:extLst>
      <p:ext uri="{BB962C8B-B14F-4D97-AF65-F5344CB8AC3E}">
        <p14:creationId xmlns:p14="http://schemas.microsoft.com/office/powerpoint/2010/main" val="2346248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pp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2456392"/>
            <a:ext cx="4513126" cy="1107996"/>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5926139" y="585789"/>
            <a:ext cx="5683250" cy="5683250"/>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77344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081573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pps_CTA layou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5947322" y="3178"/>
            <a:ext cx="6244679" cy="6854822"/>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200" y="1435100"/>
            <a:ext cx="5212080"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spTree>
    <p:extLst>
      <p:ext uri="{BB962C8B-B14F-4D97-AF65-F5344CB8AC3E}">
        <p14:creationId xmlns:p14="http://schemas.microsoft.com/office/powerpoint/2010/main" val="2495254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50000">
                      <a:schemeClr val="tx1"/>
                    </a:gs>
                    <a:gs pos="100000">
                      <a:schemeClr val="tx1"/>
                    </a:gs>
                  </a:gsLst>
                  <a:lin ang="10800000" scaled="1"/>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gradFill>
                  <a:gsLst>
                    <a:gs pos="50000">
                      <a:schemeClr val="tx1"/>
                    </a:gs>
                    <a:gs pos="100000">
                      <a:schemeClr val="tx1"/>
                    </a:gs>
                  </a:gsLst>
                  <a:lin ang="10800000" scaled="1"/>
                </a:gradFill>
                <a:latin typeface="+mn-lt"/>
              </a:defRPr>
            </a:lvl1pPr>
            <a:lvl2pPr>
              <a:defRPr sz="2800">
                <a:gradFill>
                  <a:gsLst>
                    <a:gs pos="50000">
                      <a:schemeClr val="tx1"/>
                    </a:gs>
                    <a:gs pos="100000">
                      <a:schemeClr val="tx1"/>
                    </a:gs>
                  </a:gsLst>
                  <a:lin ang="10800000" scaled="1"/>
                </a:gradFill>
                <a:latin typeface="+mn-lt"/>
              </a:defRPr>
            </a:lvl2pPr>
            <a:lvl3pPr>
              <a:defRPr sz="2400">
                <a:gradFill>
                  <a:gsLst>
                    <a:gs pos="50000">
                      <a:schemeClr val="tx1"/>
                    </a:gs>
                    <a:gs pos="100000">
                      <a:schemeClr val="tx1"/>
                    </a:gs>
                  </a:gsLst>
                  <a:lin ang="10800000" scaled="1"/>
                </a:gradFill>
                <a:latin typeface="+mn-lt"/>
              </a:defRPr>
            </a:lvl3pPr>
            <a:lvl4pPr>
              <a:defRPr sz="2000">
                <a:gradFill>
                  <a:gsLst>
                    <a:gs pos="50000">
                      <a:schemeClr val="tx1"/>
                    </a:gs>
                    <a:gs pos="100000">
                      <a:schemeClr val="tx1"/>
                    </a:gs>
                  </a:gsLst>
                  <a:lin ang="10800000" scaled="1"/>
                </a:gradFill>
                <a:latin typeface="+mn-lt"/>
              </a:defRPr>
            </a:lvl4pPr>
            <a:lvl5pPr>
              <a:defRPr sz="1800">
                <a:gradFill>
                  <a:gsLst>
                    <a:gs pos="50000">
                      <a:schemeClr val="tx1"/>
                    </a:gs>
                    <a:gs pos="100000">
                      <a:schemeClr val="tx1"/>
                    </a:gs>
                  </a:gsLst>
                  <a:lin ang="108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flip="none" rotWithShape="1">
                  <a:gsLst>
                    <a:gs pos="82000">
                      <a:schemeClr val="bg1"/>
                    </a:gs>
                    <a:gs pos="0">
                      <a:schemeClr val="bg1"/>
                    </a:gs>
                  </a:gsLst>
                  <a:lin ang="2700000" scaled="1"/>
                  <a:tileRect/>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34401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50000">
                      <a:srgbClr val="FFFFFF"/>
                    </a:gs>
                    <a:gs pos="100000">
                      <a:srgbClr val="FFFFFF"/>
                    </a:gs>
                  </a:gsLst>
                  <a:lin ang="10800000" scaled="1"/>
                </a:gradFill>
                <a:effectLst/>
                <a:uLnTx/>
                <a:uFillTx/>
                <a:latin typeface="Segoe UI"/>
                <a:ea typeface="+mn-ea"/>
                <a:cs typeface="Segoe UI" pitchFamily="34" charset="0"/>
              </a:rPr>
              <a:t>© Copyright Microsoft Corporation. All rights reserved. </a:t>
            </a:r>
          </a:p>
        </p:txBody>
      </p:sp>
      <p:pic>
        <p:nvPicPr>
          <p:cNvPr id="3" name="Graphic 2">
            <a:extLst>
              <a:ext uri="{FF2B5EF4-FFF2-40B4-BE49-F238E27FC236}">
                <a16:creationId xmlns:a16="http://schemas.microsoft.com/office/drawing/2014/main" id="{27D2D49E-7D79-42CD-949E-581E2FF41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
        <p:nvSpPr>
          <p:cNvPr id="4" name="Text Placeholder 4">
            <a:extLst>
              <a:ext uri="{FF2B5EF4-FFF2-40B4-BE49-F238E27FC236}">
                <a16:creationId xmlns:a16="http://schemas.microsoft.com/office/drawing/2014/main" id="{DC93858E-2B5B-4984-AE1C-5EDD0D9F17B1}"/>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683050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7278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5"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6"/>
            <a:ext cx="8964186" cy="715931"/>
          </a:xfrm>
          <a:noFill/>
        </p:spPr>
        <p:txBody>
          <a:bodyPr lIns="164592" tIns="109728" rIns="164592" bIns="109728">
            <a:noAutofit/>
          </a:bodyPr>
          <a:lstStyle>
            <a:lvl1pPr marL="0" indent="0">
              <a:spcBef>
                <a:spcPts val="0"/>
              </a:spcBef>
              <a:buNone/>
              <a:defRPr sz="3138"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2158952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6"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7"/>
            <a:ext cx="6276530" cy="651821"/>
          </a:xfrm>
        </p:spPr>
        <p:txBody>
          <a:bodyPr wrap="square" lIns="164592" tIns="109728" rIns="164592" bIns="109728">
            <a:spAutoFit/>
          </a:bodyPr>
          <a:lstStyle>
            <a:lvl1pPr marL="0" indent="0">
              <a:spcBef>
                <a:spcPts val="0"/>
              </a:spcBef>
              <a:buNone/>
              <a:defRPr sz="3138">
                <a:solidFill>
                  <a:schemeClr val="tx1"/>
                </a:solidFill>
                <a:latin typeface="+mn-lt"/>
              </a:defRPr>
            </a:lvl1pPr>
          </a:lstStyle>
          <a:p>
            <a:pPr lvl="0"/>
            <a:r>
              <a:rPr lang="en-US"/>
              <a:t>Speaker name</a:t>
            </a:r>
          </a:p>
        </p:txBody>
      </p:sp>
      <p:pic>
        <p:nvPicPr>
          <p:cNvPr id="17" name="MS logo gray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04714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sp>
        <p:nvSpPr>
          <p:cNvPr id="10" name="Rectangle 9"/>
          <p:cNvSpPr/>
          <p:nvPr userDrawn="1"/>
        </p:nvSpPr>
        <p:spPr bwMode="auto">
          <a:xfrm>
            <a:off x="3" y="1"/>
            <a:ext cx="6912430" cy="6858000"/>
          </a:xfrm>
          <a:prstGeom prst="rect">
            <a:avLst/>
          </a:prstGeom>
          <a:gradFill flip="none" rotWithShape="1">
            <a:gsLst>
              <a:gs pos="22000">
                <a:srgbClr val="000000">
                  <a:alpha val="47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648455"/>
            <a:ext cx="6274911" cy="1793104"/>
          </a:xfrm>
          <a:noFill/>
        </p:spPr>
        <p:txBody>
          <a:bodyPr lIns="146304" tIns="91440" rIns="146304" bIns="91440" anchor="t" anchorCtr="0"/>
          <a:lstStyle>
            <a:lvl1pPr>
              <a:defRPr sz="4706"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bg1"/>
                </a:solidFill>
                <a:latin typeface="+mn-lt"/>
              </a:defRPr>
            </a:lvl1pPr>
          </a:lstStyle>
          <a:p>
            <a:pPr lvl="0"/>
            <a:r>
              <a:rPr lang="en-US"/>
              <a:t>Speaker name</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9894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5295"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5"/>
            <a:ext cx="7171337" cy="1792326"/>
          </a:xfrm>
          <a:noFill/>
        </p:spPr>
        <p:txBody>
          <a:bodyPr lIns="164592" tIns="109728" rIns="164592" bIns="109728">
            <a:noAutofit/>
          </a:bodyPr>
          <a:lstStyle>
            <a:lvl1pPr marL="0" indent="0">
              <a:spcBef>
                <a:spcPts val="0"/>
              </a:spcBef>
              <a:buNone/>
              <a:defRPr sz="3138"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3416412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6"/>
            <a:ext cx="4840694" cy="1799462"/>
          </a:xfrm>
          <a:noFill/>
        </p:spPr>
        <p:txBody>
          <a:bodyPr lIns="146304" tIns="91440" rIns="146304" bIns="91440" anchor="t"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8"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554"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497043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2" y="1187645"/>
            <a:ext cx="11655079"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412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126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915834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2" b="0">
                <a:latin typeface="+mn-lt"/>
              </a:defRPr>
            </a:lvl1pPr>
            <a:lvl2pPr marL="250604" indent="0">
              <a:buFont typeface="Wingdings" panose="05000000000000000000" pitchFamily="2" charset="2"/>
              <a:buNone/>
              <a:defRPr sz="2353" b="0"/>
            </a:lvl2pPr>
            <a:lvl3pPr marL="442058" indent="0">
              <a:buFont typeface="Wingdings" panose="05000000000000000000" pitchFamily="2" charset="2"/>
              <a:buNone/>
              <a:tabLst/>
              <a:defRPr sz="2157" b="0"/>
            </a:lvl3pPr>
            <a:lvl4pPr marL="639739" indent="0">
              <a:buFont typeface="Wingdings" panose="05000000000000000000" pitchFamily="2" charset="2"/>
              <a:buNone/>
              <a:defRPr sz="2157" b="0"/>
            </a:lvl4pPr>
            <a:lvl5pPr marL="837421"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7646"/>
            <a:ext cx="5378548" cy="2414153"/>
          </a:xfrm>
        </p:spPr>
        <p:txBody>
          <a:bodyPr wrap="square">
            <a:spAutoFit/>
          </a:bodyPr>
          <a:lstStyle>
            <a:lvl1pPr marL="0" indent="0">
              <a:spcBef>
                <a:spcPts val="1200"/>
              </a:spcBef>
              <a:buClr>
                <a:schemeClr val="tx1"/>
              </a:buClr>
              <a:buFont typeface="Arial" panose="020B0604020202020204" pitchFamily="34" charset="0"/>
              <a:buNone/>
              <a:defRPr lang="en-US" sz="2942" b="0" kern="1200" spc="0" baseline="0" dirty="0">
                <a:gradFill>
                  <a:gsLst>
                    <a:gs pos="1250">
                      <a:schemeClr val="tx1"/>
                    </a:gs>
                    <a:gs pos="100000">
                      <a:schemeClr val="tx1"/>
                    </a:gs>
                  </a:gsLst>
                  <a:lin ang="5400000" scaled="0"/>
                </a:gradFill>
                <a:latin typeface="+mn-lt"/>
                <a:ea typeface="+mn-ea"/>
                <a:cs typeface="+mn-cs"/>
              </a:defRPr>
            </a:lvl1pPr>
            <a:lvl2pPr marL="250604"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205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739"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421"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320" marR="0" lvl="0" indent="-504320" algn="l" defTabSz="914554" rtl="0" eaLnBrk="1" fontAlgn="auto" latinLnBrk="0" hangingPunct="1">
              <a:lnSpc>
                <a:spcPct val="90000"/>
              </a:lnSpc>
              <a:spcBef>
                <a:spcPts val="1200"/>
              </a:spcBef>
              <a:spcAft>
                <a:spcPts val="0"/>
              </a:spcAft>
              <a:buClr>
                <a:schemeClr val="tx1"/>
              </a:buClr>
              <a:buSzPct val="90000"/>
              <a:tabLst/>
            </a:pPr>
            <a:r>
              <a:rPr lang="en-US"/>
              <a:t>Edit Master text styles</a:t>
            </a:r>
          </a:p>
          <a:p>
            <a:pPr marL="504320" marR="0" lvl="1" indent="-504320" algn="l" defTabSz="914554" rtl="0" eaLnBrk="1" fontAlgn="auto" latinLnBrk="0" hangingPunct="1">
              <a:lnSpc>
                <a:spcPct val="90000"/>
              </a:lnSpc>
              <a:spcBef>
                <a:spcPts val="1200"/>
              </a:spcBef>
              <a:spcAft>
                <a:spcPts val="0"/>
              </a:spcAft>
              <a:buClr>
                <a:schemeClr val="tx1"/>
              </a:buClr>
              <a:buSzPct val="90000"/>
              <a:tabLst/>
            </a:pPr>
            <a:r>
              <a:rPr lang="en-US"/>
              <a:t>Second level</a:t>
            </a:r>
          </a:p>
          <a:p>
            <a:pPr marL="504320" marR="0" lvl="2" indent="-504320" algn="l" defTabSz="914554" rtl="0" eaLnBrk="1" fontAlgn="auto" latinLnBrk="0" hangingPunct="1">
              <a:lnSpc>
                <a:spcPct val="90000"/>
              </a:lnSpc>
              <a:spcBef>
                <a:spcPts val="1200"/>
              </a:spcBef>
              <a:spcAft>
                <a:spcPts val="0"/>
              </a:spcAft>
              <a:buClr>
                <a:schemeClr val="tx1"/>
              </a:buClr>
              <a:buSzPct val="90000"/>
              <a:tabLst/>
            </a:pPr>
            <a:r>
              <a:rPr lang="en-US"/>
              <a:t>Third level</a:t>
            </a:r>
          </a:p>
          <a:p>
            <a:pPr marL="504320" marR="0" lvl="3" indent="-504320" algn="l" defTabSz="914554" rtl="0" eaLnBrk="1" fontAlgn="auto" latinLnBrk="0" hangingPunct="1">
              <a:lnSpc>
                <a:spcPct val="90000"/>
              </a:lnSpc>
              <a:spcBef>
                <a:spcPts val="1200"/>
              </a:spcBef>
              <a:spcAft>
                <a:spcPts val="0"/>
              </a:spcAft>
              <a:buClr>
                <a:schemeClr val="tx1"/>
              </a:buClr>
              <a:buSzPct val="90000"/>
              <a:tabLst/>
            </a:pPr>
            <a:r>
              <a:rPr lang="en-US"/>
              <a:t>Fourth level</a:t>
            </a:r>
          </a:p>
          <a:p>
            <a:pPr marL="504320" marR="0" lvl="4" indent="-504320" algn="l" defTabSz="914554"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43439007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55" indent="-227255">
              <a:spcBef>
                <a:spcPts val="1200"/>
              </a:spcBef>
              <a:buClr>
                <a:schemeClr val="tx1"/>
              </a:buClr>
              <a:buFont typeface="Wingdings" panose="05000000000000000000" pitchFamily="2" charset="2"/>
              <a:buChar char=""/>
              <a:defRPr sz="2942" b="0">
                <a:latin typeface="+mn-lt"/>
              </a:defRPr>
            </a:lvl1pPr>
            <a:lvl2pPr marL="418711" indent="-168107">
              <a:buFont typeface="Wingdings" panose="05000000000000000000" pitchFamily="2" charset="2"/>
              <a:buChar char=""/>
              <a:defRPr sz="2353" b="0"/>
            </a:lvl2pPr>
            <a:lvl3pPr marL="627288" indent="-185229">
              <a:buFont typeface="Wingdings" panose="05000000000000000000" pitchFamily="2" charset="2"/>
              <a:buChar char=""/>
              <a:tabLst/>
              <a:defRPr sz="2157" b="0"/>
            </a:lvl3pPr>
            <a:lvl4pPr marL="812516" indent="-172777">
              <a:buFont typeface="Wingdings" panose="05000000000000000000" pitchFamily="2" charset="2"/>
              <a:buChar char=""/>
              <a:defRPr sz="2157" b="0"/>
            </a:lvl4pPr>
            <a:lvl5pPr marL="1003971" indent="-166551">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7646"/>
            <a:ext cx="5378548" cy="2414153"/>
          </a:xfrm>
        </p:spPr>
        <p:txBody>
          <a:bodyPr wrap="square">
            <a:spAutoFit/>
          </a:bodyPr>
          <a:lstStyle>
            <a:lvl1pPr marL="281735" indent="-281735">
              <a:spcBef>
                <a:spcPts val="1200"/>
              </a:spcBef>
              <a:buClr>
                <a:schemeClr val="tx1"/>
              </a:buClr>
              <a:buFont typeface="Arial" pitchFamily="34" charset="0"/>
              <a:buChar char="•"/>
              <a:defRPr lang="en-US" sz="2942" b="0" kern="1200" spc="0" baseline="0" dirty="0">
                <a:gradFill>
                  <a:gsLst>
                    <a:gs pos="1250">
                      <a:schemeClr val="tx1"/>
                    </a:gs>
                    <a:gs pos="100000">
                      <a:schemeClr val="tx1"/>
                    </a:gs>
                  </a:gsLst>
                  <a:lin ang="5400000" scaled="0"/>
                </a:gradFill>
                <a:latin typeface="+mn-lt"/>
                <a:ea typeface="+mn-ea"/>
                <a:cs typeface="+mn-cs"/>
              </a:defRPr>
            </a:lvl1pPr>
            <a:lvl2pPr marL="586817" indent="-336213">
              <a:defRPr lang="en-US" sz="2353" b="0" kern="1200" spc="0" baseline="0" dirty="0">
                <a:gradFill>
                  <a:gsLst>
                    <a:gs pos="1250">
                      <a:schemeClr val="tx1"/>
                    </a:gs>
                    <a:gs pos="100000">
                      <a:schemeClr val="tx1"/>
                    </a:gs>
                  </a:gsLst>
                  <a:lin ang="5400000" scaled="0"/>
                </a:gradFill>
                <a:latin typeface="+mn-lt"/>
                <a:ea typeface="+mn-ea"/>
                <a:cs typeface="+mn-cs"/>
              </a:defRPr>
            </a:lvl2pPr>
            <a:lvl3pPr marL="778272" indent="-336213">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952" indent="-336213">
              <a:defRPr lang="en-US" sz="2157" b="0" kern="1200" spc="0" baseline="0" dirty="0">
                <a:gradFill>
                  <a:gsLst>
                    <a:gs pos="1250">
                      <a:schemeClr val="tx1"/>
                    </a:gs>
                    <a:gs pos="100000">
                      <a:schemeClr val="tx1"/>
                    </a:gs>
                  </a:gsLst>
                  <a:lin ang="5400000" scaled="0"/>
                </a:gradFill>
                <a:latin typeface="+mn-lt"/>
                <a:ea typeface="+mn-ea"/>
                <a:cs typeface="+mn-cs"/>
              </a:defRPr>
            </a:lvl4pPr>
            <a:lvl5pPr marL="1173634" indent="-336213">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55" marR="0" lvl="0"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55" marR="0" lvl="1"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55" marR="0" lvl="2"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55" marR="0" lvl="3"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55" marR="0" lvl="4"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92529209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91069"/>
            <a:ext cx="4795873" cy="724246"/>
          </a:xfrm>
        </p:spPr>
        <p:txBody>
          <a:bodyPr wrap="square" anchor="t">
            <a:spAutoFit/>
          </a:bodyPr>
          <a:lstStyle>
            <a:lvl1pPr>
              <a:defRPr sz="3922" baseline="0">
                <a:gradFill>
                  <a:gsLst>
                    <a:gs pos="1250">
                      <a:schemeClr val="tx1"/>
                    </a:gs>
                    <a:gs pos="100000">
                      <a:schemeClr val="tx1"/>
                    </a:gs>
                  </a:gsLst>
                  <a:lin ang="5400000" scaled="0"/>
                </a:gradFill>
              </a:defRPr>
            </a:lvl1pPr>
          </a:lstStyle>
          <a:p>
            <a:r>
              <a:rPr lang="en-US"/>
              <a:t>Square photo layout</a:t>
            </a:r>
          </a:p>
        </p:txBody>
      </p:sp>
    </p:spTree>
    <p:extLst>
      <p:ext uri="{BB962C8B-B14F-4D97-AF65-F5344CB8AC3E}">
        <p14:creationId xmlns:p14="http://schemas.microsoft.com/office/powerpoint/2010/main" val="277295077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258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7" cy="1158793"/>
          </a:xfrm>
          <a:noFill/>
        </p:spPr>
        <p:txBody>
          <a:bodyPr tIns="91440" bIns="91440" anchor="t" anchorCtr="0">
            <a:spAutoFit/>
          </a:bodyPr>
          <a:lstStyle>
            <a:lvl1pPr>
              <a:defRPr sz="7060"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3" cy="724246"/>
          </a:xfrm>
          <a:noFill/>
        </p:spPr>
        <p:txBody>
          <a:bodyPr lIns="182880" tIns="146304" rIns="182880" bIns="146304">
            <a:spAutoFit/>
          </a:bodyPr>
          <a:lstStyle>
            <a:lvl1pPr marL="0" indent="0">
              <a:spcBef>
                <a:spcPts val="0"/>
              </a:spcBef>
              <a:buNone/>
              <a:defRPr sz="3138"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85059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7" cy="1158793"/>
          </a:xfrm>
          <a:noFill/>
        </p:spPr>
        <p:txBody>
          <a:bodyPr tIns="91440" bIns="91440" anchor="t" anchorCtr="0">
            <a:spAutoFit/>
          </a:bodyPr>
          <a:lstStyle>
            <a:lvl1pPr>
              <a:defRPr lang="en-US" sz="7060"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885488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0"/>
            <a:ext cx="12192000" cy="6858001"/>
          </a:xfrm>
        </p:spPr>
        <p:txBody>
          <a:bodyPr>
            <a:noAutofit/>
          </a:bodyPr>
          <a:lstStyle>
            <a:lvl1pPr marL="0" indent="0">
              <a:buNone/>
              <a:defRPr>
                <a:solidFill>
                  <a:schemeClr val="bg1"/>
                </a:solidFill>
              </a:defRPr>
            </a:lvl1pPr>
          </a:lstStyle>
          <a:p>
            <a:r>
              <a:rPr lang="en-US"/>
              <a:t>Click icon to add picture then send to back.</a:t>
            </a:r>
          </a:p>
        </p:txBody>
      </p:sp>
      <p:sp>
        <p:nvSpPr>
          <p:cNvPr id="15" name="Text Placeholder 14"/>
          <p:cNvSpPr>
            <a:spLocks noGrp="1"/>
          </p:cNvSpPr>
          <p:nvPr>
            <p:ph type="body" sz="quarter" idx="12" hasCustomPrompt="1"/>
          </p:nvPr>
        </p:nvSpPr>
        <p:spPr>
          <a:xfrm>
            <a:off x="4722814" y="2095672"/>
            <a:ext cx="2743200" cy="914400"/>
          </a:xfrm>
        </p:spPr>
        <p:txBody>
          <a:bodyPr>
            <a:normAutofit/>
          </a:bodyPr>
          <a:lstStyle>
            <a:lvl1pPr marL="0" marR="0" indent="0" algn="ctr" defTabSz="914411" rtl="0" eaLnBrk="1" fontAlgn="auto" latinLnBrk="0" hangingPunct="1">
              <a:lnSpc>
                <a:spcPct val="100000"/>
              </a:lnSpc>
              <a:spcBef>
                <a:spcPts val="0"/>
              </a:spcBef>
              <a:spcAft>
                <a:spcPts val="0"/>
              </a:spcAft>
              <a:buClrTx/>
              <a:buSzTx/>
              <a:buFont typeface="Wingdings" pitchFamily="2" charset="2"/>
              <a:buNone/>
              <a:tabLst/>
              <a:defRPr lang="en-US" sz="6000"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14411" rtl="0" eaLnBrk="1" fontAlgn="auto" latinLnBrk="0" hangingPunct="1">
              <a:lnSpc>
                <a:spcPct val="100000"/>
              </a:lnSpc>
              <a:spcBef>
                <a:spcPts val="0"/>
              </a:spcBef>
              <a:spcAft>
                <a:spcPts val="0"/>
              </a:spcAft>
              <a:buClrTx/>
              <a:buSzTx/>
              <a:buFont typeface="Wingdings" pitchFamily="2" charset="2"/>
              <a:buNone/>
              <a:tabLst/>
              <a:defRPr/>
            </a:pPr>
            <a:r>
              <a:rPr lang="en-US" sz="4400" b="1" kern="1200" spc="0" baseline="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val="466834941"/>
      </p:ext>
    </p:extLst>
  </p:cSld>
  <p:clrMapOvr>
    <a:masterClrMapping/>
  </p:clrMapOvr>
  <p:transition>
    <p:fade/>
  </p:transition>
  <p:extLst>
    <p:ext uri="{DCECCB84-F9BA-43D5-87BE-67443E8EF086}">
      <p15:sldGuideLst xmlns:p15="http://schemas.microsoft.com/office/powerpoint/2012/main">
        <p15:guide id="1" pos="2975">
          <p15:clr>
            <a:srgbClr val="5ACBF0"/>
          </p15:clr>
        </p15:guide>
        <p15:guide id="2" pos="3551">
          <p15:clr>
            <a:srgbClr val="5ACBF0"/>
          </p15:clr>
        </p15:guide>
        <p15:guide id="3"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6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17538167"/>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6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151521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gradFill>
                  <a:gsLst>
                    <a:gs pos="40000">
                      <a:schemeClr val="bg1"/>
                    </a:gs>
                    <a:gs pos="100000">
                      <a:schemeClr val="bg1"/>
                    </a:gs>
                  </a:gsLst>
                  <a:lin ang="16200000" scaled="1"/>
                </a:gradFill>
              </a:defRPr>
            </a:lvl1pPr>
          </a:lstStyle>
          <a:p>
            <a:r>
              <a:rPr lang="en-US"/>
              <a:t>Click to edit Master title style</a:t>
            </a:r>
          </a:p>
        </p:txBody>
      </p:sp>
    </p:spTree>
    <p:extLst>
      <p:ext uri="{BB962C8B-B14F-4D97-AF65-F5344CB8AC3E}">
        <p14:creationId xmlns:p14="http://schemas.microsoft.com/office/powerpoint/2010/main" val="11208621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98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8" tIns="45728" rIns="45728" bIns="45728" numCol="1" spcCol="0" rtlCol="0" fromWordArt="0" anchor="ctr" anchorCtr="0" forceAA="0" compatLnSpc="1">
            <a:prstTxWarp prst="textNoShape">
              <a:avLst/>
            </a:prstTxWarp>
            <a:noAutofit/>
          </a:bodyPr>
          <a:lstStyle/>
          <a:p>
            <a:pPr algn="ctr" defTabSz="914289"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4610"/>
          </a:xfrm>
        </p:spPr>
        <p:txBody>
          <a:bodyPr/>
          <a:lstStyle>
            <a:lvl1pPr marL="0" indent="0">
              <a:buNone/>
              <a:defRPr sz="3236">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1pPr>
            <a:lvl2pPr marL="339795"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2pPr>
            <a:lvl3pPr marL="573207"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3pPr>
            <a:lvl4pPr marL="798679"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4pPr>
            <a:lvl5pPr marL="1030503"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997586"/>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308" tIns="179308" rIns="179308" bIns="179308" numCol="1" anchor="t" anchorCtr="0" compatLnSpc="1">
            <a:prstTxWarp prst="textNoShape">
              <a:avLst/>
            </a:prstTxWarp>
            <a:spAutoFit/>
          </a:bodyPr>
          <a:lstStyle/>
          <a:p>
            <a:pPr defTabSz="91411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0606380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308" tIns="179308" rIns="179308" bIns="179308" numCol="1" anchor="t" anchorCtr="0" compatLnSpc="1">
            <a:prstTxWarp prst="textNoShape">
              <a:avLst/>
            </a:prstTxWarp>
            <a:spAutoFit/>
          </a:bodyPr>
          <a:lstStyle/>
          <a:p>
            <a:pPr defTabSz="91411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2766624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1922270"/>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847"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356"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5204"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346" indent="0">
              <a:buClr>
                <a:schemeClr val="tx1"/>
              </a:buClr>
              <a:buSzPct val="90000"/>
              <a:buFont typeface="Arial" pitchFamily="34" charset="0"/>
              <a:buNone/>
              <a:defRPr sz="1569"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704363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2" y="1593"/>
          <a:ext cx="1587" cy="1587"/>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3" name="Object 2" hidden="1"/>
                      <p:cNvPicPr/>
                      <p:nvPr/>
                    </p:nvPicPr>
                    <p:blipFill>
                      <a:blip r:embed="rId4"/>
                      <a:stretch>
                        <a:fillRect/>
                      </a:stretch>
                    </p:blipFill>
                    <p:spPr>
                      <a:xfrm>
                        <a:off x="1592" y="1593"/>
                        <a:ext cx="1587" cy="1587"/>
                      </a:xfrm>
                      <a:prstGeom prst="rect">
                        <a:avLst/>
                      </a:prstGeom>
                    </p:spPr>
                  </p:pic>
                </p:oleObj>
              </mc:Fallback>
            </mc:AlternateContent>
          </a:graphicData>
        </a:graphic>
      </p:graphicFrame>
      <p:sp>
        <p:nvSpPr>
          <p:cNvPr id="2" name="Title 1"/>
          <p:cNvSpPr>
            <a:spLocks noGrp="1"/>
          </p:cNvSpPr>
          <p:nvPr>
            <p:ph type="title"/>
          </p:nvPr>
        </p:nvSpPr>
        <p:spPr>
          <a:xfrm>
            <a:off x="335280" y="599441"/>
            <a:ext cx="11551920" cy="812800"/>
          </a:xfrm>
          <a:prstGeom prst="rect">
            <a:avLst/>
          </a:prstGeom>
        </p:spPr>
        <p:txBody>
          <a:bodyPr lIns="90980" tIns="45491" rIns="90980" bIns="45491"/>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304014115"/>
      </p:ext>
    </p:extLst>
  </p:cSld>
  <p:clrMapOvr>
    <a:masterClrMapping/>
  </p:clrMapOvr>
  <p:transition>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19252" y="228602"/>
            <a:ext cx="11151916" cy="543185"/>
          </a:xfrm>
          <a:prstGeom prst="rect">
            <a:avLst/>
          </a:prstGeom>
        </p:spPr>
        <p:txBody>
          <a:bodyPr vert="horz" wrap="square" lIns="0" tIns="0" rIns="0" bIns="0" rtlCol="0" anchor="t">
            <a:spAutoFit/>
          </a:bodyPr>
          <a:lstStyle/>
          <a:p>
            <a:r>
              <a:rPr lang="en-US"/>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4011" y="6185679"/>
            <a:ext cx="1920568" cy="706469"/>
          </a:xfrm>
          <a:prstGeom prst="rect">
            <a:avLst/>
          </a:prstGeom>
        </p:spPr>
      </p:pic>
    </p:spTree>
    <p:extLst>
      <p:ext uri="{BB962C8B-B14F-4D97-AF65-F5344CB8AC3E}">
        <p14:creationId xmlns:p14="http://schemas.microsoft.com/office/powerpoint/2010/main" val="2310262139"/>
      </p:ext>
    </p:extLst>
  </p:cSld>
  <p:clrMapOvr>
    <a:masterClrMapping/>
  </p:clrMapOvr>
  <p:transition spd="med">
    <p:push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BFB3-A9E6-4069-B1DB-91BB3C689E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31FA4C-AEAF-45DF-8F2C-8D043FAC998D}"/>
              </a:ext>
            </a:extLst>
          </p:cNvPr>
          <p:cNvSpPr>
            <a:spLocks noGrp="1"/>
          </p:cNvSpPr>
          <p:nvPr>
            <p:ph type="subTitle" idx="1"/>
          </p:nvPr>
        </p:nvSpPr>
        <p:spPr>
          <a:xfrm>
            <a:off x="1524000" y="3602038"/>
            <a:ext cx="9144000" cy="1655762"/>
          </a:xfrm>
        </p:spPr>
        <p:txBody>
          <a:bodyPr/>
          <a:lstStyle>
            <a:lvl1pPr marL="0" indent="0" algn="ctr">
              <a:buNone/>
              <a:defRPr sz="2400"/>
            </a:lvl1pPr>
            <a:lvl2pPr marL="457205" indent="0" algn="ctr">
              <a:buNone/>
              <a:defRPr sz="2000"/>
            </a:lvl2pPr>
            <a:lvl3pPr marL="914411" indent="0" algn="ctr">
              <a:buNone/>
              <a:defRPr sz="1800"/>
            </a:lvl3pPr>
            <a:lvl4pPr marL="1371617" indent="0" algn="ctr">
              <a:buNone/>
              <a:defRPr sz="1600"/>
            </a:lvl4pPr>
            <a:lvl5pPr marL="1828822" indent="0" algn="ctr">
              <a:buNone/>
              <a:defRPr sz="1600"/>
            </a:lvl5pPr>
            <a:lvl6pPr marL="2286027" indent="0" algn="ctr">
              <a:buNone/>
              <a:defRPr sz="1600"/>
            </a:lvl6pPr>
            <a:lvl7pPr marL="2743233" indent="0" algn="ctr">
              <a:buNone/>
              <a:defRPr sz="1600"/>
            </a:lvl7pPr>
            <a:lvl8pPr marL="3200438" indent="0" algn="ctr">
              <a:buNone/>
              <a:defRPr sz="1600"/>
            </a:lvl8pPr>
            <a:lvl9pPr marL="36576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79F86B-DE52-4CED-BB58-0737FCDE207C}"/>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5" name="Footer Placeholder 4">
            <a:extLst>
              <a:ext uri="{FF2B5EF4-FFF2-40B4-BE49-F238E27FC236}">
                <a16:creationId xmlns:a16="http://schemas.microsoft.com/office/drawing/2014/main" id="{957837B3-B376-4570-9CFF-0CF411433E0C}"/>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F56BF-4DCC-497D-9B10-D0F01B44948B}"/>
              </a:ext>
            </a:extLst>
          </p:cNvPr>
          <p:cNvSpPr>
            <a:spLocks noGrp="1"/>
          </p:cNvSpPr>
          <p:nvPr>
            <p:ph type="sldNum" sz="quarter" idx="12"/>
          </p:nvPr>
        </p:nvSpPr>
        <p:spPr/>
        <p:txBody>
          <a:bodyPr/>
          <a:lstStyle/>
          <a:p>
            <a:fld id="{8DA32BC3-7D41-4A9C-B175-88B3BA62E713}" type="slidenum">
              <a:rPr lang="en-US" smtClean="0"/>
              <a:t>‹#›</a:t>
            </a:fld>
            <a:endParaRPr lang="en-US"/>
          </a:p>
        </p:txBody>
      </p:sp>
    </p:spTree>
    <p:extLst>
      <p:ext uri="{BB962C8B-B14F-4D97-AF65-F5344CB8AC3E}">
        <p14:creationId xmlns:p14="http://schemas.microsoft.com/office/powerpoint/2010/main" val="21805841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5F9C-0E21-4791-88DF-6C407AEA9BD8}"/>
              </a:ext>
            </a:extLst>
          </p:cNvPr>
          <p:cNvSpPr>
            <a:spLocks noGrp="1"/>
          </p:cNvSpPr>
          <p:nvPr>
            <p:ph type="title"/>
          </p:nvPr>
        </p:nvSpPr>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15C987D-D0F0-4BA0-A5A0-77323EB22575}"/>
              </a:ext>
            </a:extLst>
          </p:cNvPr>
          <p:cNvSpPr>
            <a:spLocks noGrp="1"/>
          </p:cNvSpPr>
          <p:nvPr>
            <p:ph idx="1"/>
          </p:nvPr>
        </p:nvSpPr>
        <p:spPr/>
        <p:txBody>
          <a:bodyPr/>
          <a:lstStyle>
            <a:lvl1pPr>
              <a:spcBef>
                <a:spcPts val="600"/>
              </a:spcBef>
              <a:defRPr>
                <a:latin typeface="Segoe UI Semilight" panose="020B0402040204020203" pitchFamily="34" charset="0"/>
                <a:cs typeface="Segoe UI Semilight" panose="020B0402040204020203" pitchFamily="34" charset="0"/>
              </a:defRPr>
            </a:lvl1pPr>
            <a:lvl2pPr>
              <a:spcBef>
                <a:spcPts val="600"/>
              </a:spcBef>
              <a:defRPr>
                <a:latin typeface="Segoe UI Semilight" panose="020B0402040204020203" pitchFamily="34" charset="0"/>
                <a:cs typeface="Segoe UI Semilight" panose="020B0402040204020203" pitchFamily="34" charset="0"/>
              </a:defRPr>
            </a:lvl2pPr>
            <a:lvl3pPr>
              <a:spcBef>
                <a:spcPts val="600"/>
              </a:spcBef>
              <a:defRPr>
                <a:latin typeface="Segoe UI Semilight" panose="020B0402040204020203" pitchFamily="34" charset="0"/>
                <a:cs typeface="Segoe UI Semilight" panose="020B0402040204020203" pitchFamily="34" charset="0"/>
              </a:defRPr>
            </a:lvl3pPr>
            <a:lvl4pPr>
              <a:spcBef>
                <a:spcPts val="600"/>
              </a:spcBef>
              <a:defRPr>
                <a:latin typeface="Segoe UI Semilight" panose="020B0402040204020203" pitchFamily="34" charset="0"/>
                <a:cs typeface="Segoe UI Semilight" panose="020B0402040204020203" pitchFamily="34" charset="0"/>
              </a:defRPr>
            </a:lvl4pPr>
            <a:lvl5pPr>
              <a:spcBef>
                <a:spcPts val="600"/>
              </a:spcBef>
              <a:defRPr>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94A32-C2C0-4A2A-8EBC-E60F7B46CBF9}"/>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5" name="Footer Placeholder 4">
            <a:extLst>
              <a:ext uri="{FF2B5EF4-FFF2-40B4-BE49-F238E27FC236}">
                <a16:creationId xmlns:a16="http://schemas.microsoft.com/office/drawing/2014/main" id="{24657BF2-4B36-437C-8BB6-99AD5CAA3BEE}"/>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F48B1C-AE07-42D4-997B-703CCCBA406E}"/>
              </a:ext>
            </a:extLst>
          </p:cNvPr>
          <p:cNvSpPr>
            <a:spLocks noGrp="1"/>
          </p:cNvSpPr>
          <p:nvPr>
            <p:ph type="sldNum" sz="quarter" idx="12"/>
          </p:nvPr>
        </p:nvSpPr>
        <p:spPr/>
        <p:txBody>
          <a:bodyPr/>
          <a:lstStyle/>
          <a:p>
            <a:fld id="{8DA32BC3-7D41-4A9C-B175-88B3BA62E713}" type="slidenum">
              <a:rPr lang="en-US" smtClean="0"/>
              <a:t>‹#›</a:t>
            </a:fld>
            <a:endParaRPr lang="en-US"/>
          </a:p>
        </p:txBody>
      </p:sp>
      <p:cxnSp>
        <p:nvCxnSpPr>
          <p:cNvPr id="10" name="Straight Connector 9">
            <a:extLst>
              <a:ext uri="{FF2B5EF4-FFF2-40B4-BE49-F238E27FC236}">
                <a16:creationId xmlns:a16="http://schemas.microsoft.com/office/drawing/2014/main" id="{FABD3FED-6495-461B-B121-2E54EEAD8B60}"/>
              </a:ext>
            </a:extLst>
          </p:cNvPr>
          <p:cNvCxnSpPr/>
          <p:nvPr userDrawn="1"/>
        </p:nvCxnSpPr>
        <p:spPr>
          <a:xfrm>
            <a:off x="838201" y="1268248"/>
            <a:ext cx="105156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2942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999C-5CA6-4B00-839B-0C6822DB34DF}"/>
              </a:ext>
            </a:extLst>
          </p:cNvPr>
          <p:cNvSpPr>
            <a:spLocks noGrp="1"/>
          </p:cNvSpPr>
          <p:nvPr>
            <p:ph type="title"/>
          </p:nvPr>
        </p:nvSpPr>
        <p:spPr>
          <a:xfrm>
            <a:off x="831850" y="840883"/>
            <a:ext cx="10515600" cy="2852737"/>
          </a:xfrm>
        </p:spPr>
        <p:txBody>
          <a:bodyPr anchor="b">
            <a:normAutofit/>
          </a:bodyPr>
          <a:lstStyle>
            <a:lvl1pPr>
              <a:defRPr sz="4801">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AA0131C-8836-45EE-8354-5E7F9E39EED0}"/>
              </a:ext>
            </a:extLst>
          </p:cNvPr>
          <p:cNvSpPr>
            <a:spLocks noGrp="1"/>
          </p:cNvSpPr>
          <p:nvPr>
            <p:ph type="body" idx="1"/>
          </p:nvPr>
        </p:nvSpPr>
        <p:spPr>
          <a:xfrm>
            <a:off x="831850" y="4172607"/>
            <a:ext cx="10515600" cy="1048188"/>
          </a:xfrm>
        </p:spPr>
        <p:txBody>
          <a:bodyPr vert="horz" lIns="91440" tIns="45720" rIns="91440" bIns="45720" rtlCol="0">
            <a:normAutofit/>
          </a:bodyPr>
          <a:lstStyle>
            <a:lvl1pPr marL="0" indent="0">
              <a:buNone/>
              <a:defRPr lang="en-US">
                <a:latin typeface="Segoe UI Semilight" panose="020B0402040204020203" pitchFamily="34" charset="0"/>
                <a:cs typeface="Segoe UI Semilight" panose="020B0402040204020203" pitchFamily="34" charset="0"/>
              </a:defRPr>
            </a:lvl1pPr>
            <a:lvl2pPr marL="457205"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2" indent="0">
              <a:buNone/>
              <a:defRPr sz="1600">
                <a:solidFill>
                  <a:schemeClr val="tx1">
                    <a:tint val="75000"/>
                  </a:schemeClr>
                </a:solidFill>
              </a:defRPr>
            </a:lvl5pPr>
            <a:lvl6pPr marL="2286027" indent="0">
              <a:buNone/>
              <a:defRPr sz="1600">
                <a:solidFill>
                  <a:schemeClr val="tx1">
                    <a:tint val="75000"/>
                  </a:schemeClr>
                </a:solidFill>
              </a:defRPr>
            </a:lvl6pPr>
            <a:lvl7pPr marL="2743233" indent="0">
              <a:buNone/>
              <a:defRPr sz="1600">
                <a:solidFill>
                  <a:schemeClr val="tx1">
                    <a:tint val="75000"/>
                  </a:schemeClr>
                </a:solidFill>
              </a:defRPr>
            </a:lvl7pPr>
            <a:lvl8pPr marL="3200438" indent="0">
              <a:buNone/>
              <a:defRPr sz="1600">
                <a:solidFill>
                  <a:schemeClr val="tx1">
                    <a:tint val="75000"/>
                  </a:schemeClr>
                </a:solidFill>
              </a:defRPr>
            </a:lvl8pPr>
            <a:lvl9pPr marL="3657643" indent="0">
              <a:buNone/>
              <a:defRPr sz="1600">
                <a:solidFill>
                  <a:schemeClr val="tx1">
                    <a:tint val="75000"/>
                  </a:schemeClr>
                </a:solidFill>
              </a:defRPr>
            </a:lvl9pPr>
          </a:lstStyle>
          <a:p>
            <a:pPr lvl="0">
              <a:spcBef>
                <a:spcPts val="600"/>
              </a:spcBef>
            </a:pPr>
            <a:r>
              <a:rPr lang="en-US"/>
              <a:t>Click to edit Master text styles</a:t>
            </a:r>
          </a:p>
        </p:txBody>
      </p:sp>
      <p:cxnSp>
        <p:nvCxnSpPr>
          <p:cNvPr id="7" name="Straight Connector 6">
            <a:extLst>
              <a:ext uri="{FF2B5EF4-FFF2-40B4-BE49-F238E27FC236}">
                <a16:creationId xmlns:a16="http://schemas.microsoft.com/office/drawing/2014/main" id="{1D202542-6D08-4F82-B640-7DCC5650DBD4}"/>
              </a:ext>
            </a:extLst>
          </p:cNvPr>
          <p:cNvCxnSpPr/>
          <p:nvPr userDrawn="1"/>
        </p:nvCxnSpPr>
        <p:spPr>
          <a:xfrm>
            <a:off x="838201" y="3773213"/>
            <a:ext cx="105156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02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381213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482C-14F8-4EF2-A78C-4D9ADC59AFAC}"/>
              </a:ext>
            </a:extLst>
          </p:cNvPr>
          <p:cNvSpPr>
            <a:spLocks noGrp="1"/>
          </p:cNvSpPr>
          <p:nvPr>
            <p:ph type="title"/>
          </p:nvPr>
        </p:nvSpPr>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B217748-5D73-49E0-9CCC-D562B0C43B30}"/>
              </a:ext>
            </a:extLst>
          </p:cNvPr>
          <p:cNvSpPr>
            <a:spLocks noGrp="1"/>
          </p:cNvSpPr>
          <p:nvPr>
            <p:ph sz="half" idx="1"/>
          </p:nvPr>
        </p:nvSpPr>
        <p:spPr>
          <a:xfrm>
            <a:off x="838201" y="1825625"/>
            <a:ext cx="5181600" cy="4351338"/>
          </a:xfrm>
        </p:spPr>
        <p:txBody>
          <a:bodyPr vert="horz" lIns="91440" tIns="45720" rIns="91440" bIns="45720" rtlCol="0">
            <a:normAutofit/>
          </a:bodyPr>
          <a:lstStyle>
            <a:lvl1pPr>
              <a:defRPr lang="en-US">
                <a:latin typeface="Segoe UI Semilight" panose="020B0402040204020203" pitchFamily="34" charset="0"/>
                <a:cs typeface="Segoe UI Semilight" panose="020B0402040204020203" pitchFamily="34" charset="0"/>
              </a:defRPr>
            </a:lvl1pPr>
            <a:lvl2pPr>
              <a:defRPr lang="en-US">
                <a:latin typeface="Segoe UI Semilight" panose="020B0402040204020203" pitchFamily="34" charset="0"/>
                <a:cs typeface="Segoe UI Semilight" panose="020B0402040204020203" pitchFamily="34" charset="0"/>
              </a:defRPr>
            </a:lvl2pPr>
            <a:lvl3pPr>
              <a:defRPr lang="en-US">
                <a:latin typeface="Segoe UI Semilight" panose="020B0402040204020203" pitchFamily="34" charset="0"/>
                <a:cs typeface="Segoe UI Semilight" panose="020B0402040204020203" pitchFamily="34" charset="0"/>
              </a:defRPr>
            </a:lvl3pPr>
            <a:lvl4pPr>
              <a:defRPr lang="en-US">
                <a:latin typeface="Segoe UI Semilight" panose="020B0402040204020203" pitchFamily="34" charset="0"/>
                <a:cs typeface="Segoe UI Semilight" panose="020B0402040204020203" pitchFamily="34" charset="0"/>
              </a:defRPr>
            </a:lvl4pPr>
            <a:lvl5pPr>
              <a:defRPr lang="en-US">
                <a:latin typeface="Segoe UI Semilight" panose="020B0402040204020203" pitchFamily="34" charset="0"/>
                <a:cs typeface="Segoe UI Semilight" panose="020B0402040204020203" pitchFamily="34" charset="0"/>
              </a:defRPr>
            </a:lvl5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a:p>
            <a:pPr lvl="3">
              <a:spcBef>
                <a:spcPts val="600"/>
              </a:spcBef>
            </a:pPr>
            <a:r>
              <a:rPr lang="en-US"/>
              <a:t>Fourth level</a:t>
            </a:r>
          </a:p>
          <a:p>
            <a:pPr lvl="4">
              <a:spcBef>
                <a:spcPts val="600"/>
              </a:spcBef>
            </a:pPr>
            <a:r>
              <a:rPr lang="en-US"/>
              <a:t>Fifth level</a:t>
            </a:r>
          </a:p>
        </p:txBody>
      </p:sp>
      <p:sp>
        <p:nvSpPr>
          <p:cNvPr id="4" name="Content Placeholder 3">
            <a:extLst>
              <a:ext uri="{FF2B5EF4-FFF2-40B4-BE49-F238E27FC236}">
                <a16:creationId xmlns:a16="http://schemas.microsoft.com/office/drawing/2014/main" id="{9264C45D-6FC9-4218-B395-EDA24F99D2AE}"/>
              </a:ext>
            </a:extLst>
          </p:cNvPr>
          <p:cNvSpPr>
            <a:spLocks noGrp="1"/>
          </p:cNvSpPr>
          <p:nvPr>
            <p:ph sz="half" idx="2"/>
          </p:nvPr>
        </p:nvSpPr>
        <p:spPr>
          <a:xfrm>
            <a:off x="6172200" y="1825625"/>
            <a:ext cx="5181600" cy="4351338"/>
          </a:xfrm>
        </p:spPr>
        <p:txBody>
          <a:bodyPr vert="horz" lIns="91440" tIns="45720" rIns="91440" bIns="45720" rtlCol="0">
            <a:normAutofit/>
          </a:bodyPr>
          <a:lstStyle>
            <a:lvl1pPr>
              <a:defRPr lang="en-US">
                <a:latin typeface="Segoe UI Semilight" panose="020B0402040204020203" pitchFamily="34" charset="0"/>
                <a:cs typeface="Segoe UI Semilight" panose="020B0402040204020203" pitchFamily="34" charset="0"/>
              </a:defRPr>
            </a:lvl1pPr>
            <a:lvl2pPr>
              <a:defRPr lang="en-US">
                <a:latin typeface="Segoe UI Semilight" panose="020B0402040204020203" pitchFamily="34" charset="0"/>
                <a:cs typeface="Segoe UI Semilight" panose="020B0402040204020203" pitchFamily="34" charset="0"/>
              </a:defRPr>
            </a:lvl2pPr>
            <a:lvl3pPr>
              <a:defRPr lang="en-US">
                <a:latin typeface="Segoe UI Semilight" panose="020B0402040204020203" pitchFamily="34" charset="0"/>
                <a:cs typeface="Segoe UI Semilight" panose="020B0402040204020203" pitchFamily="34" charset="0"/>
              </a:defRPr>
            </a:lvl3pPr>
            <a:lvl4pPr>
              <a:defRPr lang="en-US">
                <a:latin typeface="Segoe UI Semilight" panose="020B0402040204020203" pitchFamily="34" charset="0"/>
                <a:cs typeface="Segoe UI Semilight" panose="020B0402040204020203" pitchFamily="34" charset="0"/>
              </a:defRPr>
            </a:lvl4pPr>
            <a:lvl5pPr>
              <a:defRPr lang="en-US">
                <a:latin typeface="Segoe UI Semilight" panose="020B0402040204020203" pitchFamily="34" charset="0"/>
                <a:cs typeface="Segoe UI Semilight" panose="020B0402040204020203" pitchFamily="34" charset="0"/>
              </a:defRPr>
            </a:lvl5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a:p>
            <a:pPr lvl="3">
              <a:spcBef>
                <a:spcPts val="600"/>
              </a:spcBef>
            </a:pPr>
            <a:r>
              <a:rPr lang="en-US"/>
              <a:t>Fourth level</a:t>
            </a:r>
          </a:p>
          <a:p>
            <a:pPr lvl="4">
              <a:spcBef>
                <a:spcPts val="600"/>
              </a:spcBef>
            </a:pPr>
            <a:r>
              <a:rPr lang="en-US"/>
              <a:t>Fifth level</a:t>
            </a:r>
          </a:p>
        </p:txBody>
      </p:sp>
      <p:sp>
        <p:nvSpPr>
          <p:cNvPr id="5" name="Date Placeholder 4">
            <a:extLst>
              <a:ext uri="{FF2B5EF4-FFF2-40B4-BE49-F238E27FC236}">
                <a16:creationId xmlns:a16="http://schemas.microsoft.com/office/drawing/2014/main" id="{22676A41-D87D-42FE-B57E-1059C8B8BCD9}"/>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6" name="Footer Placeholder 5">
            <a:extLst>
              <a:ext uri="{FF2B5EF4-FFF2-40B4-BE49-F238E27FC236}">
                <a16:creationId xmlns:a16="http://schemas.microsoft.com/office/drawing/2014/main" id="{8C82704B-E0BA-4DFC-8D2A-68CE89882E72}"/>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07D01D-27D8-4356-865E-5C528FF2DC4A}"/>
              </a:ext>
            </a:extLst>
          </p:cNvPr>
          <p:cNvSpPr>
            <a:spLocks noGrp="1"/>
          </p:cNvSpPr>
          <p:nvPr>
            <p:ph type="sldNum" sz="quarter" idx="12"/>
          </p:nvPr>
        </p:nvSpPr>
        <p:spPr/>
        <p:txBody>
          <a:bodyPr/>
          <a:lstStyle/>
          <a:p>
            <a:fld id="{8DA32BC3-7D41-4A9C-B175-88B3BA62E713}" type="slidenum">
              <a:rPr lang="en-US" smtClean="0"/>
              <a:t>‹#›</a:t>
            </a:fld>
            <a:endParaRPr lang="en-US"/>
          </a:p>
        </p:txBody>
      </p:sp>
      <p:cxnSp>
        <p:nvCxnSpPr>
          <p:cNvPr id="8" name="Straight Connector 7">
            <a:extLst>
              <a:ext uri="{FF2B5EF4-FFF2-40B4-BE49-F238E27FC236}">
                <a16:creationId xmlns:a16="http://schemas.microsoft.com/office/drawing/2014/main" id="{90DA7278-7AD6-4AB3-998B-D40B0B67833E}"/>
              </a:ext>
            </a:extLst>
          </p:cNvPr>
          <p:cNvCxnSpPr/>
          <p:nvPr userDrawn="1"/>
        </p:nvCxnSpPr>
        <p:spPr>
          <a:xfrm>
            <a:off x="838201" y="1268248"/>
            <a:ext cx="105156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145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38D3-CF5B-444C-8401-37D123136C97}"/>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B199C-D411-4EFE-9848-31EF195CE343}"/>
              </a:ext>
            </a:extLst>
          </p:cNvPr>
          <p:cNvSpPr>
            <a:spLocks noGrp="1"/>
          </p:cNvSpPr>
          <p:nvPr>
            <p:ph type="body" idx="1"/>
          </p:nvPr>
        </p:nvSpPr>
        <p:spPr>
          <a:xfrm>
            <a:off x="839789" y="1681163"/>
            <a:ext cx="5157787" cy="823912"/>
          </a:xfrm>
        </p:spPr>
        <p:txBody>
          <a:bodyPr anchor="b"/>
          <a:lstStyle>
            <a:lvl1pPr marL="0" indent="0">
              <a:buNone/>
              <a:defRPr sz="2400" b="1"/>
            </a:lvl1pPr>
            <a:lvl2pPr marL="457205" indent="0">
              <a:buNone/>
              <a:defRPr sz="2000" b="1"/>
            </a:lvl2pPr>
            <a:lvl3pPr marL="914411" indent="0">
              <a:buNone/>
              <a:defRPr sz="1800" b="1"/>
            </a:lvl3pPr>
            <a:lvl4pPr marL="1371617" indent="0">
              <a:buNone/>
              <a:defRPr sz="1600" b="1"/>
            </a:lvl4pPr>
            <a:lvl5pPr marL="1828822" indent="0">
              <a:buNone/>
              <a:defRPr sz="1600" b="1"/>
            </a:lvl5pPr>
            <a:lvl6pPr marL="2286027" indent="0">
              <a:buNone/>
              <a:defRPr sz="1600" b="1"/>
            </a:lvl6pPr>
            <a:lvl7pPr marL="2743233" indent="0">
              <a:buNone/>
              <a:defRPr sz="1600" b="1"/>
            </a:lvl7pPr>
            <a:lvl8pPr marL="3200438" indent="0">
              <a:buNone/>
              <a:defRPr sz="1600" b="1"/>
            </a:lvl8pPr>
            <a:lvl9pPr marL="36576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14BE49-CB2A-4C95-B3E0-5644A81369F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2A227F-366B-402E-8229-B49B20A42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5" indent="0">
              <a:buNone/>
              <a:defRPr sz="2000" b="1"/>
            </a:lvl2pPr>
            <a:lvl3pPr marL="914411" indent="0">
              <a:buNone/>
              <a:defRPr sz="1800" b="1"/>
            </a:lvl3pPr>
            <a:lvl4pPr marL="1371617" indent="0">
              <a:buNone/>
              <a:defRPr sz="1600" b="1"/>
            </a:lvl4pPr>
            <a:lvl5pPr marL="1828822" indent="0">
              <a:buNone/>
              <a:defRPr sz="1600" b="1"/>
            </a:lvl5pPr>
            <a:lvl6pPr marL="2286027" indent="0">
              <a:buNone/>
              <a:defRPr sz="1600" b="1"/>
            </a:lvl6pPr>
            <a:lvl7pPr marL="2743233" indent="0">
              <a:buNone/>
              <a:defRPr sz="1600" b="1"/>
            </a:lvl7pPr>
            <a:lvl8pPr marL="3200438" indent="0">
              <a:buNone/>
              <a:defRPr sz="1600" b="1"/>
            </a:lvl8pPr>
            <a:lvl9pPr marL="36576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F4F7-F32E-4094-B9BB-4B713E8F37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E5E94C-BBF2-4881-BAB0-7411E8EEFEEF}"/>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8" name="Footer Placeholder 7">
            <a:extLst>
              <a:ext uri="{FF2B5EF4-FFF2-40B4-BE49-F238E27FC236}">
                <a16:creationId xmlns:a16="http://schemas.microsoft.com/office/drawing/2014/main" id="{099569A7-6AB5-440E-BE74-FDCD6388D0E9}"/>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5174DAF-6638-442B-A5A4-CB95CA0193D1}"/>
              </a:ext>
            </a:extLst>
          </p:cNvPr>
          <p:cNvSpPr>
            <a:spLocks noGrp="1"/>
          </p:cNvSpPr>
          <p:nvPr>
            <p:ph type="sldNum" sz="quarter" idx="12"/>
          </p:nvPr>
        </p:nvSpPr>
        <p:spPr/>
        <p:txBody>
          <a:bodyPr/>
          <a:lstStyle/>
          <a:p>
            <a:fld id="{8DA32BC3-7D41-4A9C-B175-88B3BA62E713}" type="slidenum">
              <a:rPr lang="en-US" smtClean="0"/>
              <a:t>‹#›</a:t>
            </a:fld>
            <a:endParaRPr lang="en-US"/>
          </a:p>
        </p:txBody>
      </p:sp>
    </p:spTree>
    <p:extLst>
      <p:ext uri="{BB962C8B-B14F-4D97-AF65-F5344CB8AC3E}">
        <p14:creationId xmlns:p14="http://schemas.microsoft.com/office/powerpoint/2010/main" val="17217770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311F4-772B-408A-B634-3D802ED44C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CFD0BE-1E14-43B9-A8BA-ED68FB9E49CE}"/>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4" name="Footer Placeholder 3">
            <a:extLst>
              <a:ext uri="{FF2B5EF4-FFF2-40B4-BE49-F238E27FC236}">
                <a16:creationId xmlns:a16="http://schemas.microsoft.com/office/drawing/2014/main" id="{1F78D2B6-D48C-4A45-9BAC-4FA238EF83D1}"/>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B44CEAC-BA19-400E-A18D-A96D2A59A33B}"/>
              </a:ext>
            </a:extLst>
          </p:cNvPr>
          <p:cNvSpPr>
            <a:spLocks noGrp="1"/>
          </p:cNvSpPr>
          <p:nvPr>
            <p:ph type="sldNum" sz="quarter" idx="12"/>
          </p:nvPr>
        </p:nvSpPr>
        <p:spPr/>
        <p:txBody>
          <a:bodyPr/>
          <a:lstStyle/>
          <a:p>
            <a:fld id="{8DA32BC3-7D41-4A9C-B175-88B3BA62E713}" type="slidenum">
              <a:rPr lang="en-US" smtClean="0"/>
              <a:t>‹#›</a:t>
            </a:fld>
            <a:endParaRPr lang="en-US"/>
          </a:p>
        </p:txBody>
      </p:sp>
      <p:cxnSp>
        <p:nvCxnSpPr>
          <p:cNvPr id="6" name="Straight Connector 5">
            <a:extLst>
              <a:ext uri="{FF2B5EF4-FFF2-40B4-BE49-F238E27FC236}">
                <a16:creationId xmlns:a16="http://schemas.microsoft.com/office/drawing/2014/main" id="{6F8D4A7E-49DF-4964-A07B-6FA33028C9B4}"/>
              </a:ext>
            </a:extLst>
          </p:cNvPr>
          <p:cNvCxnSpPr/>
          <p:nvPr userDrawn="1"/>
        </p:nvCxnSpPr>
        <p:spPr>
          <a:xfrm>
            <a:off x="838201" y="1268248"/>
            <a:ext cx="105156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819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682CB-BDA9-4088-8BF0-C66A8AE9B8F1}"/>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3" name="Footer Placeholder 2">
            <a:extLst>
              <a:ext uri="{FF2B5EF4-FFF2-40B4-BE49-F238E27FC236}">
                <a16:creationId xmlns:a16="http://schemas.microsoft.com/office/drawing/2014/main" id="{AB8F1DB3-D7C5-4532-BBFC-971A9292EF0F}"/>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60068C-E6F7-4C13-B4FD-3D8B2749154B}"/>
              </a:ext>
            </a:extLst>
          </p:cNvPr>
          <p:cNvSpPr>
            <a:spLocks noGrp="1"/>
          </p:cNvSpPr>
          <p:nvPr>
            <p:ph type="sldNum" sz="quarter" idx="12"/>
          </p:nvPr>
        </p:nvSpPr>
        <p:spPr/>
        <p:txBody>
          <a:bodyPr/>
          <a:lstStyle/>
          <a:p>
            <a:fld id="{8DA32BC3-7D41-4A9C-B175-88B3BA62E713}" type="slidenum">
              <a:rPr lang="en-US" smtClean="0"/>
              <a:t>‹#›</a:t>
            </a:fld>
            <a:endParaRPr lang="en-US"/>
          </a:p>
        </p:txBody>
      </p:sp>
    </p:spTree>
    <p:extLst>
      <p:ext uri="{BB962C8B-B14F-4D97-AF65-F5344CB8AC3E}">
        <p14:creationId xmlns:p14="http://schemas.microsoft.com/office/powerpoint/2010/main" val="31434058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C4F6-7477-4141-A9E9-C845FE89C75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9E16C1-EE76-40F3-BE81-846225144AC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901570-700B-4CE5-88CC-D49164B9338F}"/>
              </a:ext>
            </a:extLst>
          </p:cNvPr>
          <p:cNvSpPr>
            <a:spLocks noGrp="1"/>
          </p:cNvSpPr>
          <p:nvPr>
            <p:ph type="body" sz="half" idx="2"/>
          </p:nvPr>
        </p:nvSpPr>
        <p:spPr>
          <a:xfrm>
            <a:off x="839789" y="2057400"/>
            <a:ext cx="3932237" cy="3811588"/>
          </a:xfrm>
        </p:spPr>
        <p:txBody>
          <a:bodyPr/>
          <a:lstStyle>
            <a:lvl1pPr marL="0" indent="0">
              <a:buNone/>
              <a:defRPr sz="1600"/>
            </a:lvl1pPr>
            <a:lvl2pPr marL="457205" indent="0">
              <a:buNone/>
              <a:defRPr sz="1400"/>
            </a:lvl2pPr>
            <a:lvl3pPr marL="914411" indent="0">
              <a:buNone/>
              <a:defRPr sz="1200"/>
            </a:lvl3pPr>
            <a:lvl4pPr marL="1371617" indent="0">
              <a:buNone/>
              <a:defRPr sz="1000"/>
            </a:lvl4pPr>
            <a:lvl5pPr marL="1828822" indent="0">
              <a:buNone/>
              <a:defRPr sz="1000"/>
            </a:lvl5pPr>
            <a:lvl6pPr marL="2286027" indent="0">
              <a:buNone/>
              <a:defRPr sz="1000"/>
            </a:lvl6pPr>
            <a:lvl7pPr marL="2743233" indent="0">
              <a:buNone/>
              <a:defRPr sz="1000"/>
            </a:lvl7pPr>
            <a:lvl8pPr marL="3200438" indent="0">
              <a:buNone/>
              <a:defRPr sz="1000"/>
            </a:lvl8pPr>
            <a:lvl9pPr marL="36576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35E90-8CD1-48EE-98EB-B4CC8C2D1F44}"/>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6" name="Footer Placeholder 5">
            <a:extLst>
              <a:ext uri="{FF2B5EF4-FFF2-40B4-BE49-F238E27FC236}">
                <a16:creationId xmlns:a16="http://schemas.microsoft.com/office/drawing/2014/main" id="{9FAEB7CD-62CA-4D4C-A964-BD7867835DC6}"/>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99754B9-A772-45E5-8009-EC001DEDADFC}"/>
              </a:ext>
            </a:extLst>
          </p:cNvPr>
          <p:cNvSpPr>
            <a:spLocks noGrp="1"/>
          </p:cNvSpPr>
          <p:nvPr>
            <p:ph type="sldNum" sz="quarter" idx="12"/>
          </p:nvPr>
        </p:nvSpPr>
        <p:spPr/>
        <p:txBody>
          <a:bodyPr/>
          <a:lstStyle/>
          <a:p>
            <a:fld id="{8DA32BC3-7D41-4A9C-B175-88B3BA62E713}" type="slidenum">
              <a:rPr lang="en-US" smtClean="0"/>
              <a:t>‹#›</a:t>
            </a:fld>
            <a:endParaRPr lang="en-US"/>
          </a:p>
        </p:txBody>
      </p:sp>
    </p:spTree>
    <p:extLst>
      <p:ext uri="{BB962C8B-B14F-4D97-AF65-F5344CB8AC3E}">
        <p14:creationId xmlns:p14="http://schemas.microsoft.com/office/powerpoint/2010/main" val="31343480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BFD1-8B0E-4763-B5C5-9332EBDD641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9D50A-8BF5-48DC-B37B-64C06371CF94}"/>
              </a:ext>
            </a:extLst>
          </p:cNvPr>
          <p:cNvSpPr>
            <a:spLocks noGrp="1"/>
          </p:cNvSpPr>
          <p:nvPr>
            <p:ph type="pic" idx="1"/>
          </p:nvPr>
        </p:nvSpPr>
        <p:spPr>
          <a:xfrm>
            <a:off x="5183188" y="987426"/>
            <a:ext cx="6172200" cy="4873625"/>
          </a:xfrm>
        </p:spPr>
        <p:txBody>
          <a:bodyPr/>
          <a:lstStyle>
            <a:lvl1pPr marL="0" indent="0">
              <a:buNone/>
              <a:defRPr sz="3200"/>
            </a:lvl1pPr>
            <a:lvl2pPr marL="457205" indent="0">
              <a:buNone/>
              <a:defRPr sz="2800"/>
            </a:lvl2pPr>
            <a:lvl3pPr marL="914411" indent="0">
              <a:buNone/>
              <a:defRPr sz="2400"/>
            </a:lvl3pPr>
            <a:lvl4pPr marL="1371617" indent="0">
              <a:buNone/>
              <a:defRPr sz="2000"/>
            </a:lvl4pPr>
            <a:lvl5pPr marL="1828822" indent="0">
              <a:buNone/>
              <a:defRPr sz="2000"/>
            </a:lvl5pPr>
            <a:lvl6pPr marL="2286027" indent="0">
              <a:buNone/>
              <a:defRPr sz="2000"/>
            </a:lvl6pPr>
            <a:lvl7pPr marL="2743233" indent="0">
              <a:buNone/>
              <a:defRPr sz="2000"/>
            </a:lvl7pPr>
            <a:lvl8pPr marL="3200438" indent="0">
              <a:buNone/>
              <a:defRPr sz="2000"/>
            </a:lvl8pPr>
            <a:lvl9pPr marL="3657643" indent="0">
              <a:buNone/>
              <a:defRPr sz="2000"/>
            </a:lvl9pPr>
          </a:lstStyle>
          <a:p>
            <a:endParaRPr lang="en-US"/>
          </a:p>
        </p:txBody>
      </p:sp>
      <p:sp>
        <p:nvSpPr>
          <p:cNvPr id="4" name="Text Placeholder 3">
            <a:extLst>
              <a:ext uri="{FF2B5EF4-FFF2-40B4-BE49-F238E27FC236}">
                <a16:creationId xmlns:a16="http://schemas.microsoft.com/office/drawing/2014/main" id="{4437D610-2304-4022-BAB0-B54AD43A3564}"/>
              </a:ext>
            </a:extLst>
          </p:cNvPr>
          <p:cNvSpPr>
            <a:spLocks noGrp="1"/>
          </p:cNvSpPr>
          <p:nvPr>
            <p:ph type="body" sz="half" idx="2"/>
          </p:nvPr>
        </p:nvSpPr>
        <p:spPr>
          <a:xfrm>
            <a:off x="839789" y="2057400"/>
            <a:ext cx="3932237" cy="3811588"/>
          </a:xfrm>
        </p:spPr>
        <p:txBody>
          <a:bodyPr/>
          <a:lstStyle>
            <a:lvl1pPr marL="0" indent="0">
              <a:buNone/>
              <a:defRPr sz="1600"/>
            </a:lvl1pPr>
            <a:lvl2pPr marL="457205" indent="0">
              <a:buNone/>
              <a:defRPr sz="1400"/>
            </a:lvl2pPr>
            <a:lvl3pPr marL="914411" indent="0">
              <a:buNone/>
              <a:defRPr sz="1200"/>
            </a:lvl3pPr>
            <a:lvl4pPr marL="1371617" indent="0">
              <a:buNone/>
              <a:defRPr sz="1000"/>
            </a:lvl4pPr>
            <a:lvl5pPr marL="1828822" indent="0">
              <a:buNone/>
              <a:defRPr sz="1000"/>
            </a:lvl5pPr>
            <a:lvl6pPr marL="2286027" indent="0">
              <a:buNone/>
              <a:defRPr sz="1000"/>
            </a:lvl6pPr>
            <a:lvl7pPr marL="2743233" indent="0">
              <a:buNone/>
              <a:defRPr sz="1000"/>
            </a:lvl7pPr>
            <a:lvl8pPr marL="3200438" indent="0">
              <a:buNone/>
              <a:defRPr sz="1000"/>
            </a:lvl8pPr>
            <a:lvl9pPr marL="36576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BE424-C013-4121-B6BB-D81438CD48AD}"/>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6" name="Footer Placeholder 5">
            <a:extLst>
              <a:ext uri="{FF2B5EF4-FFF2-40B4-BE49-F238E27FC236}">
                <a16:creationId xmlns:a16="http://schemas.microsoft.com/office/drawing/2014/main" id="{72390ED2-9F7F-447A-9726-4CCABE986790}"/>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55611A-B423-4B63-A509-FB821AEF58B6}"/>
              </a:ext>
            </a:extLst>
          </p:cNvPr>
          <p:cNvSpPr>
            <a:spLocks noGrp="1"/>
          </p:cNvSpPr>
          <p:nvPr>
            <p:ph type="sldNum" sz="quarter" idx="12"/>
          </p:nvPr>
        </p:nvSpPr>
        <p:spPr/>
        <p:txBody>
          <a:bodyPr/>
          <a:lstStyle/>
          <a:p>
            <a:fld id="{8DA32BC3-7D41-4A9C-B175-88B3BA62E713}" type="slidenum">
              <a:rPr lang="en-US" smtClean="0"/>
              <a:t>‹#›</a:t>
            </a:fld>
            <a:endParaRPr lang="en-US"/>
          </a:p>
        </p:txBody>
      </p:sp>
    </p:spTree>
    <p:extLst>
      <p:ext uri="{BB962C8B-B14F-4D97-AF65-F5344CB8AC3E}">
        <p14:creationId xmlns:p14="http://schemas.microsoft.com/office/powerpoint/2010/main" val="1697960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0342-61C2-418F-A1B5-800E740FB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79A758-0643-477F-A75F-9C78EA7CC4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E7C32-1484-40D0-A7E2-E6BE711FE5E9}"/>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5" name="Footer Placeholder 4">
            <a:extLst>
              <a:ext uri="{FF2B5EF4-FFF2-40B4-BE49-F238E27FC236}">
                <a16:creationId xmlns:a16="http://schemas.microsoft.com/office/drawing/2014/main" id="{FB549219-7941-4262-B32F-D8E2DF5BF291}"/>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5D5FE0-3F21-4A7E-94CA-176DA1BC57B2}"/>
              </a:ext>
            </a:extLst>
          </p:cNvPr>
          <p:cNvSpPr>
            <a:spLocks noGrp="1"/>
          </p:cNvSpPr>
          <p:nvPr>
            <p:ph type="sldNum" sz="quarter" idx="12"/>
          </p:nvPr>
        </p:nvSpPr>
        <p:spPr/>
        <p:txBody>
          <a:bodyPr/>
          <a:lstStyle/>
          <a:p>
            <a:fld id="{8DA32BC3-7D41-4A9C-B175-88B3BA62E713}" type="slidenum">
              <a:rPr lang="en-US" smtClean="0"/>
              <a:t>‹#›</a:t>
            </a:fld>
            <a:endParaRPr lang="en-US"/>
          </a:p>
        </p:txBody>
      </p:sp>
    </p:spTree>
    <p:extLst>
      <p:ext uri="{BB962C8B-B14F-4D97-AF65-F5344CB8AC3E}">
        <p14:creationId xmlns:p14="http://schemas.microsoft.com/office/powerpoint/2010/main" val="12407212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B0661-A64D-4300-918D-D3941C5CFFB2}"/>
              </a:ext>
            </a:extLst>
          </p:cNvPr>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FFA9F-83C1-4A9F-A102-88E12091CEEF}"/>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E489-8CD3-4F79-B60E-25B7AA1FBC0B}"/>
              </a:ext>
            </a:extLst>
          </p:cNvPr>
          <p:cNvSpPr>
            <a:spLocks noGrp="1"/>
          </p:cNvSpPr>
          <p:nvPr>
            <p:ph type="dt" sz="half" idx="10"/>
          </p:nvPr>
        </p:nvSpPr>
        <p:spPr>
          <a:xfrm>
            <a:off x="838200" y="6356351"/>
            <a:ext cx="2743200" cy="365125"/>
          </a:xfrm>
          <a:prstGeom prst="rect">
            <a:avLst/>
          </a:prstGeom>
        </p:spPr>
        <p:txBody>
          <a:bodyPr/>
          <a:lstStyle/>
          <a:p>
            <a:fld id="{E6AC4C33-9692-4F8E-8F1A-30F1A7E695BE}" type="datetimeFigureOut">
              <a:rPr lang="en-US" smtClean="0"/>
              <a:t>10/7/2022</a:t>
            </a:fld>
            <a:endParaRPr lang="en-US"/>
          </a:p>
        </p:txBody>
      </p:sp>
      <p:sp>
        <p:nvSpPr>
          <p:cNvPr id="5" name="Footer Placeholder 4">
            <a:extLst>
              <a:ext uri="{FF2B5EF4-FFF2-40B4-BE49-F238E27FC236}">
                <a16:creationId xmlns:a16="http://schemas.microsoft.com/office/drawing/2014/main" id="{EC50C185-C58C-4307-A0A7-B79E8F12B72B}"/>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AA359B-6F6C-4971-878E-5C857E80CAD0}"/>
              </a:ext>
            </a:extLst>
          </p:cNvPr>
          <p:cNvSpPr>
            <a:spLocks noGrp="1"/>
          </p:cNvSpPr>
          <p:nvPr>
            <p:ph type="sldNum" sz="quarter" idx="12"/>
          </p:nvPr>
        </p:nvSpPr>
        <p:spPr/>
        <p:txBody>
          <a:bodyPr/>
          <a:lstStyle/>
          <a:p>
            <a:fld id="{8DA32BC3-7D41-4A9C-B175-88B3BA62E713}" type="slidenum">
              <a:rPr lang="en-US" smtClean="0"/>
              <a:t>‹#›</a:t>
            </a:fld>
            <a:endParaRPr lang="en-US"/>
          </a:p>
        </p:txBody>
      </p:sp>
    </p:spTree>
    <p:extLst>
      <p:ext uri="{BB962C8B-B14F-4D97-AF65-F5344CB8AC3E}">
        <p14:creationId xmlns:p14="http://schemas.microsoft.com/office/powerpoint/2010/main" val="37937912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334884"/>
            <a:ext cx="4167887" cy="1198652"/>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0472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2464599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0487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gradFill>
                  <a:gsLst>
                    <a:gs pos="50000">
                      <a:schemeClr val="bg1"/>
                    </a:gs>
                    <a:gs pos="100000">
                      <a:schemeClr val="bg1"/>
                    </a:gs>
                  </a:gsLst>
                  <a:lin ang="1080000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356604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solidFill>
                  <a:schemeClr val="tx1"/>
                </a:soli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solidFill>
                  <a:schemeClr val="tx1"/>
                </a:soli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solidFill>
                  <a:schemeClr val="tx1"/>
                </a:soli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11" name="Picture 10"/>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151496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0" name="Picture 2" descr="Graphs on tablet PC">
            <a:extLst>
              <a:ext uri="{FF2B5EF4-FFF2-40B4-BE49-F238E27FC236}">
                <a16:creationId xmlns:a16="http://schemas.microsoft.com/office/drawing/2014/main" id="{1A79E1DB-1E1B-4849-ACB0-4095F628CB1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3384" r="1"/>
          <a:stretch/>
        </p:blipFill>
        <p:spPr bwMode="auto">
          <a:xfrm>
            <a:off x="865" y="-2673"/>
            <a:ext cx="12190271" cy="68633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269302" y="2077813"/>
            <a:ext cx="6274974" cy="3586208"/>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solidFill>
                  <a:schemeClr val="tx1"/>
                </a:solidFill>
                <a:latin typeface="+mn-lt"/>
              </a:defRPr>
            </a:lvl1pPr>
          </a:lstStyle>
          <a:p>
            <a:pPr lvl="0"/>
            <a:r>
              <a:rPr lang="en-US"/>
              <a:t>Speaker name</a:t>
            </a:r>
          </a:p>
        </p:txBody>
      </p:sp>
      <p:pic>
        <p:nvPicPr>
          <p:cNvPr id="8" name="Picture 7"/>
          <p:cNvPicPr>
            <a:picLocks noChangeAspect="1"/>
          </p:cNvPicPr>
          <p:nvPr userDrawn="1"/>
        </p:nvPicPr>
        <p:blipFill>
          <a:blip r:embed="rId3"/>
          <a:stretch>
            <a:fillRect/>
          </a:stretch>
        </p:blipFill>
        <p:spPr>
          <a:xfrm>
            <a:off x="451632" y="470067"/>
            <a:ext cx="1423303" cy="305228"/>
          </a:xfrm>
          <a:prstGeom prst="rect">
            <a:avLst/>
          </a:prstGeom>
        </p:spPr>
      </p:pic>
    </p:spTree>
    <p:extLst>
      <p:ext uri="{BB962C8B-B14F-4D97-AF65-F5344CB8AC3E}">
        <p14:creationId xmlns:p14="http://schemas.microsoft.com/office/powerpoint/2010/main" val="251662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tx1"/>
                </a:solidFill>
                <a:latin typeface="+mn-lt"/>
              </a:defRPr>
            </a:lvl1pPr>
          </a:lstStyle>
          <a:p>
            <a:pPr lvl="0"/>
            <a:r>
              <a:rPr lang="en-US"/>
              <a:t>Speaker name</a:t>
            </a:r>
          </a:p>
        </p:txBody>
      </p:sp>
      <p:pic>
        <p:nvPicPr>
          <p:cNvPr id="11" name="Picture 10"/>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753063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solidFill>
                  <a:schemeClr val="tx1"/>
                </a:soli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2" name="Picture 11"/>
          <p:cNvPicPr>
            <a:picLocks noChangeAspect="1"/>
          </p:cNvPicPr>
          <p:nvPr userDrawn="1"/>
        </p:nvPicPr>
        <p:blipFill>
          <a:blip r:embed="rId2"/>
          <a:stretch>
            <a:fillRect/>
          </a:stretch>
        </p:blipFill>
        <p:spPr bwMode="black">
          <a:xfrm>
            <a:off x="448212" y="470067"/>
            <a:ext cx="1454257" cy="304828"/>
          </a:xfrm>
          <a:prstGeom prst="rect">
            <a:avLst/>
          </a:prstGeom>
        </p:spPr>
      </p:pic>
      <p:pic>
        <p:nvPicPr>
          <p:cNvPr id="7" name="Picture 6"/>
          <p:cNvPicPr>
            <a:picLocks noChangeAspect="1"/>
          </p:cNvPicPr>
          <p:nvPr userDrawn="1"/>
        </p:nvPicPr>
        <p:blipFill rotWithShape="1">
          <a:blip r:embed="rId3"/>
          <a:srcRect l="36954" t="21189" r="15525" b="7567"/>
          <a:stretch/>
        </p:blipFill>
        <p:spPr>
          <a:xfrm>
            <a:off x="5333417" y="0"/>
            <a:ext cx="6858583" cy="6858973"/>
          </a:xfrm>
          <a:prstGeom prst="rect">
            <a:avLst/>
          </a:prstGeom>
        </p:spPr>
      </p:pic>
    </p:spTree>
    <p:extLst>
      <p:ext uri="{BB962C8B-B14F-4D97-AF65-F5344CB8AC3E}">
        <p14:creationId xmlns:p14="http://schemas.microsoft.com/office/powerpoint/2010/main" val="19882913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22340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69930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1"/>
                </a:solidFill>
                <a:latin typeface="+mn-lt"/>
              </a:defRPr>
            </a:lvl1pPr>
            <a:lvl2pPr marL="250553" indent="0">
              <a:buFont typeface="Wingdings" panose="05000000000000000000" pitchFamily="2" charset="2"/>
              <a:buNone/>
              <a:defRPr sz="2353" b="0">
                <a:solidFill>
                  <a:schemeClr val="tx1"/>
                </a:solidFill>
              </a:defRPr>
            </a:lvl2pPr>
            <a:lvl3pPr marL="441968" indent="0">
              <a:buFont typeface="Wingdings" panose="05000000000000000000" pitchFamily="2" charset="2"/>
              <a:buNone/>
              <a:tabLst/>
              <a:defRPr sz="2157" b="0">
                <a:solidFill>
                  <a:schemeClr val="tx1"/>
                </a:solidFill>
              </a:defRPr>
            </a:lvl3pPr>
            <a:lvl4pPr marL="639608" indent="0">
              <a:buFont typeface="Wingdings" panose="05000000000000000000" pitchFamily="2" charset="2"/>
              <a:buNone/>
              <a:defRPr sz="2157" b="0">
                <a:solidFill>
                  <a:schemeClr val="tx1"/>
                </a:solidFill>
              </a:defRPr>
            </a:lvl4pPr>
            <a:lvl5pPr marL="837250" indent="0">
              <a:buFont typeface="Wingdings" panose="05000000000000000000" pitchFamily="2" charset="2"/>
              <a:buNone/>
              <a:tabLst/>
              <a:defRPr sz="2157"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14153"/>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solidFill>
                  <a:schemeClr val="tx1"/>
                </a:solidFill>
                <a:latin typeface="+mn-lt"/>
                <a:ea typeface="+mn-ea"/>
                <a:cs typeface="+mn-cs"/>
              </a:defRPr>
            </a:lvl1pPr>
            <a:lvl2pPr marL="250553" indent="0">
              <a:buFont typeface="Arial" panose="020B0604020202020204" pitchFamily="34" charset="0"/>
              <a:buNone/>
              <a:defRPr lang="en-US" sz="2353" b="0" kern="1200" spc="0" baseline="0" dirty="0">
                <a:solidFill>
                  <a:schemeClr val="tx1"/>
                </a:solidFill>
                <a:latin typeface="+mn-lt"/>
                <a:ea typeface="+mn-ea"/>
                <a:cs typeface="+mn-cs"/>
              </a:defRPr>
            </a:lvl2pPr>
            <a:lvl3pPr marL="441968" indent="0">
              <a:buFont typeface="Arial" panose="020B0604020202020204" pitchFamily="34" charset="0"/>
              <a:buNone/>
              <a:tabLst/>
              <a:defRPr lang="en-US" sz="2157" b="0" kern="1200" spc="0" baseline="0" dirty="0">
                <a:solidFill>
                  <a:schemeClr val="tx1"/>
                </a:solidFill>
                <a:latin typeface="+mn-lt"/>
                <a:ea typeface="+mn-ea"/>
                <a:cs typeface="+mn-cs"/>
              </a:defRPr>
            </a:lvl3pPr>
            <a:lvl4pPr marL="639608" indent="0">
              <a:buFont typeface="Arial" panose="020B0604020202020204" pitchFamily="34" charset="0"/>
              <a:buNone/>
              <a:defRPr lang="en-US" sz="2157" b="0" kern="1200" spc="0" baseline="0" dirty="0">
                <a:solidFill>
                  <a:schemeClr val="tx1"/>
                </a:solidFill>
                <a:latin typeface="+mn-lt"/>
                <a:ea typeface="+mn-ea"/>
                <a:cs typeface="+mn-cs"/>
              </a:defRPr>
            </a:lvl4pPr>
            <a:lvl5pPr marL="837250" indent="0">
              <a:buFont typeface="Arial" panose="020B0604020202020204" pitchFamily="34" charset="0"/>
              <a:buNone/>
              <a:tabLst/>
              <a:defRPr lang="en-US" sz="2157" b="0" kern="1200" spc="0" baseline="0" dirty="0">
                <a:solidFill>
                  <a:schemeClr val="tx1"/>
                </a:soli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8169768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solidFill>
                  <a:schemeClr val="tx1"/>
                </a:solidFill>
                <a:latin typeface="+mn-lt"/>
              </a:defRPr>
            </a:lvl1pPr>
            <a:lvl2pPr marL="418625" indent="-168072">
              <a:buFont typeface="Wingdings" panose="05000000000000000000" pitchFamily="2" charset="2"/>
              <a:buChar char=""/>
              <a:defRPr sz="2353" b="0">
                <a:solidFill>
                  <a:schemeClr val="tx1"/>
                </a:solidFill>
              </a:defRPr>
            </a:lvl2pPr>
            <a:lvl3pPr marL="627160" indent="-185191">
              <a:buFont typeface="Wingdings" panose="05000000000000000000" pitchFamily="2" charset="2"/>
              <a:buChar char=""/>
              <a:tabLst/>
              <a:defRPr sz="2157" b="0">
                <a:solidFill>
                  <a:schemeClr val="tx1"/>
                </a:solidFill>
              </a:defRPr>
            </a:lvl3pPr>
            <a:lvl4pPr marL="812350" indent="-172742">
              <a:buFont typeface="Wingdings" panose="05000000000000000000" pitchFamily="2" charset="2"/>
              <a:buChar char=""/>
              <a:defRPr sz="2157" b="0">
                <a:solidFill>
                  <a:schemeClr val="tx1"/>
                </a:solidFill>
              </a:defRPr>
            </a:lvl4pPr>
            <a:lvl5pPr marL="1003766" indent="-166517">
              <a:buFont typeface="Wingdings" panose="05000000000000000000" pitchFamily="2" charset="2"/>
              <a:buChar char=""/>
              <a:tabLst/>
              <a:defRPr sz="2157"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14153"/>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solidFill>
                  <a:schemeClr val="tx1"/>
                </a:solidFill>
                <a:latin typeface="+mn-lt"/>
                <a:ea typeface="+mn-ea"/>
                <a:cs typeface="+mn-cs"/>
              </a:defRPr>
            </a:lvl1pPr>
            <a:lvl2pPr marL="586698" indent="-336145">
              <a:defRPr lang="en-US" sz="2353" b="0" kern="1200" spc="0" baseline="0" dirty="0">
                <a:solidFill>
                  <a:schemeClr val="tx1"/>
                </a:solidFill>
                <a:latin typeface="+mn-lt"/>
                <a:ea typeface="+mn-ea"/>
                <a:cs typeface="+mn-cs"/>
              </a:defRPr>
            </a:lvl2pPr>
            <a:lvl3pPr marL="778113" indent="-336145">
              <a:tabLst/>
              <a:defRPr lang="en-US" sz="2157" b="0" kern="1200" spc="0" baseline="0" dirty="0">
                <a:solidFill>
                  <a:schemeClr val="tx1"/>
                </a:solidFill>
                <a:latin typeface="+mn-lt"/>
                <a:ea typeface="+mn-ea"/>
                <a:cs typeface="+mn-cs"/>
              </a:defRPr>
            </a:lvl3pPr>
            <a:lvl4pPr marL="975753" indent="-336145">
              <a:defRPr lang="en-US" sz="2157" b="0" kern="1200" spc="0" baseline="0" dirty="0">
                <a:solidFill>
                  <a:schemeClr val="tx1"/>
                </a:solidFill>
                <a:latin typeface="+mn-lt"/>
                <a:ea typeface="+mn-ea"/>
                <a:cs typeface="+mn-cs"/>
              </a:defRPr>
            </a:lvl4pPr>
            <a:lvl5pPr marL="1173395" indent="-336145">
              <a:tabLst/>
              <a:defRPr lang="en-US" sz="2157" b="0" kern="1200" spc="0" baseline="0" dirty="0">
                <a:solidFill>
                  <a:schemeClr val="tx1"/>
                </a:soli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22187074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49764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solidFill>
                  <a:schemeClr val="tx1"/>
                </a:soli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solidFill>
                  <a:schemeClr val="tx1"/>
                </a:solidFill>
                <a:latin typeface="+mj-lt"/>
              </a:defRPr>
            </a:lvl1pPr>
          </a:lstStyle>
          <a:p>
            <a:pPr lvl="0"/>
            <a:r>
              <a:rPr lang="en-US"/>
              <a:t>Speaker Name</a:t>
            </a:r>
          </a:p>
        </p:txBody>
      </p:sp>
    </p:spTree>
    <p:extLst>
      <p:ext uri="{BB962C8B-B14F-4D97-AF65-F5344CB8AC3E}">
        <p14:creationId xmlns:p14="http://schemas.microsoft.com/office/powerpoint/2010/main" val="238661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457695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solidFill>
                  <a:schemeClr val="tx1"/>
                </a:soli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044477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solidFill>
                  <a:schemeClr val="tx1"/>
                </a:solidFill>
              </a:defRPr>
            </a:lvl1pPr>
          </a:lstStyle>
          <a:p>
            <a:r>
              <a:rPr lang="en-US"/>
              <a:t>Section title</a:t>
            </a:r>
          </a:p>
        </p:txBody>
      </p:sp>
    </p:spTree>
    <p:extLst>
      <p:ext uri="{BB962C8B-B14F-4D97-AF65-F5344CB8AC3E}">
        <p14:creationId xmlns:p14="http://schemas.microsoft.com/office/powerpoint/2010/main" val="15260496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solidFill>
                  <a:schemeClr val="tx1"/>
                </a:solidFill>
              </a:defRPr>
            </a:lvl1pPr>
          </a:lstStyle>
          <a:p>
            <a:r>
              <a:rPr lang="en-US"/>
              <a:t>Section title</a:t>
            </a:r>
          </a:p>
        </p:txBody>
      </p:sp>
    </p:spTree>
    <p:extLst>
      <p:ext uri="{BB962C8B-B14F-4D97-AF65-F5344CB8AC3E}">
        <p14:creationId xmlns:p14="http://schemas.microsoft.com/office/powerpoint/2010/main" val="3369505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solidFill>
                  <a:schemeClr val="tx1"/>
                </a:solidFill>
              </a:defRPr>
            </a:lvl1pPr>
          </a:lstStyle>
          <a:p>
            <a:r>
              <a:rPr lang="en-US"/>
              <a:t>Square photo layout</a:t>
            </a:r>
          </a:p>
        </p:txBody>
      </p:sp>
      <p:sp>
        <p:nvSpPr>
          <p:cNvPr id="7"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45023840"/>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8353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635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a:t>Slide for developer code</a:t>
            </a:r>
          </a:p>
        </p:txBody>
      </p:sp>
      <p:sp>
        <p:nvSpPr>
          <p:cNvPr id="5" name="Text Placeholder 4"/>
          <p:cNvSpPr>
            <a:spLocks noGrp="1"/>
          </p:cNvSpPr>
          <p:nvPr>
            <p:ph type="body" sz="quarter" idx="10"/>
          </p:nvPr>
        </p:nvSpPr>
        <p:spPr>
          <a:xfrm>
            <a:off x="269239" y="1197322"/>
            <a:ext cx="11653522" cy="2222529"/>
          </a:xfrm>
        </p:spPr>
        <p:txBody>
          <a:bodyPr/>
          <a:lstStyle>
            <a:lvl1pPr marL="0" indent="0">
              <a:buNone/>
              <a:defRPr sz="3235">
                <a:solidFill>
                  <a:schemeClr val="tx1"/>
                </a:solidFill>
                <a:latin typeface="Consolas" panose="020B0609020204030204" pitchFamily="49" charset="0"/>
                <a:cs typeface="Consolas" panose="020B0609020204030204" pitchFamily="49" charset="0"/>
              </a:defRPr>
            </a:lvl1pPr>
            <a:lvl2pPr marL="339726" indent="0">
              <a:buNone/>
              <a:defRPr>
                <a:solidFill>
                  <a:schemeClr val="tx1"/>
                </a:solidFill>
                <a:latin typeface="Consolas" panose="020B0609020204030204" pitchFamily="49" charset="0"/>
                <a:cs typeface="Consolas" panose="020B0609020204030204" pitchFamily="49" charset="0"/>
              </a:defRPr>
            </a:lvl2pPr>
            <a:lvl3pPr marL="573090" indent="0">
              <a:buNone/>
              <a:defRPr>
                <a:solidFill>
                  <a:schemeClr val="tx1"/>
                </a:solidFill>
                <a:latin typeface="Consolas" panose="020B0609020204030204" pitchFamily="49" charset="0"/>
                <a:cs typeface="Consolas" panose="020B0609020204030204" pitchFamily="49" charset="0"/>
              </a:defRPr>
            </a:lvl3pPr>
            <a:lvl4pPr marL="798516" indent="0">
              <a:buNone/>
              <a:defRPr>
                <a:solidFill>
                  <a:schemeClr val="tx1"/>
                </a:solidFill>
                <a:latin typeface="Consolas" panose="020B0609020204030204" pitchFamily="49" charset="0"/>
                <a:cs typeface="Consolas" panose="020B0609020204030204" pitchFamily="49" charset="0"/>
              </a:defRPr>
            </a:lvl4pPr>
            <a:lvl5pPr marL="1030292" indent="0">
              <a:buNone/>
              <a:defRPr>
                <a:solidFill>
                  <a:schemeClr val="tx1"/>
                </a:soli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2750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solidFill>
                  <a:schemeClr val="tx1"/>
                </a:soli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3148852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solidFill>
                  <a:schemeClr val="tx1"/>
                </a:soli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solidFill>
                  <a:schemeClr val="tx1"/>
                </a:soli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solidFill>
                  <a:schemeClr val="tx1"/>
                </a:soli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solidFill>
                  <a:schemeClr val="tx1"/>
                </a:soli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solidFill>
                  <a:schemeClr val="tx1"/>
                </a:soli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solidFill>
                  <a:schemeClr val="bg1"/>
                </a:soli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3562404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55100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7570373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2"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271" y="6299345"/>
            <a:ext cx="1554480" cy="333103"/>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4875181"/>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Objective:</a:t>
            </a:r>
            <a:endParaRPr lang="en-US" sz="1400">
              <a:solidFill>
                <a:schemeClr val="bg1">
                  <a:lumMod val="50000"/>
                </a:schemeClr>
              </a:solidFill>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9" y="4013487"/>
            <a:ext cx="8643841" cy="276999"/>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40"/>
            <a:ext cx="2560320" cy="200055"/>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8" y="4423180"/>
            <a:ext cx="8643841" cy="13849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135863" y="4875181"/>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Approach:</a:t>
            </a:r>
            <a:endParaRPr lang="en-US" sz="1400">
              <a:solidFill>
                <a:schemeClr val="bg1">
                  <a:lumMod val="50000"/>
                </a:schemeClr>
              </a:solidFill>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35864" y="5162440"/>
            <a:ext cx="2286000" cy="200055"/>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944298" y="4875181"/>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Outcome:</a:t>
            </a:r>
            <a:endParaRPr lang="en-US" sz="1400">
              <a:solidFill>
                <a:schemeClr val="bg1">
                  <a:lumMod val="50000"/>
                </a:schemeClr>
              </a:solidFill>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728648" y="5162440"/>
            <a:ext cx="3017520" cy="200055"/>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673454"/>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0"/>
            <a:ext cx="9235440" cy="673454"/>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5840513"/>
            <a:ext cx="2286000" cy="153888"/>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19487488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2">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340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spTree>
    <p:extLst>
      <p:ext uri="{BB962C8B-B14F-4D97-AF65-F5344CB8AC3E}">
        <p14:creationId xmlns:p14="http://schemas.microsoft.com/office/powerpoint/2010/main" val="262238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FC9F-D260-4FFB-B2E5-A14442630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6B9EF-B1B7-43DA-A33D-276AD333F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B6976-F0EB-4B58-865F-485940D82DE6}"/>
              </a:ext>
            </a:extLst>
          </p:cNvPr>
          <p:cNvSpPr>
            <a:spLocks noGrp="1"/>
          </p:cNvSpPr>
          <p:nvPr>
            <p:ph type="dt" sz="half" idx="10"/>
          </p:nvPr>
        </p:nvSpPr>
        <p:spPr/>
        <p:txBody>
          <a:bodyPr/>
          <a:lstStyle/>
          <a:p>
            <a:fld id="{04C1B87C-C5D2-4E16-B99D-CACC5A3CF9D2}" type="datetimeFigureOut">
              <a:rPr lang="en-US" smtClean="0"/>
              <a:t>10/7/2022</a:t>
            </a:fld>
            <a:endParaRPr lang="en-US"/>
          </a:p>
        </p:txBody>
      </p:sp>
      <p:sp>
        <p:nvSpPr>
          <p:cNvPr id="5" name="Footer Placeholder 4">
            <a:extLst>
              <a:ext uri="{FF2B5EF4-FFF2-40B4-BE49-F238E27FC236}">
                <a16:creationId xmlns:a16="http://schemas.microsoft.com/office/drawing/2014/main" id="{A4218E60-5E75-46F8-B78B-FDB58502D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0706D-06DD-4037-92A1-030DA9B32C7E}"/>
              </a:ext>
            </a:extLst>
          </p:cNvPr>
          <p:cNvSpPr>
            <a:spLocks noGrp="1"/>
          </p:cNvSpPr>
          <p:nvPr>
            <p:ph type="sldNum" sz="quarter" idx="12"/>
          </p:nvPr>
        </p:nvSpPr>
        <p:spPr/>
        <p:txBody>
          <a:bodyPr/>
          <a:lstStyle/>
          <a:p>
            <a:fld id="{8B614F1C-1458-4FF4-9691-73195B21A250}" type="slidenum">
              <a:rPr lang="en-US" smtClean="0"/>
              <a:t>‹#›</a:t>
            </a:fld>
            <a:endParaRPr lang="en-US"/>
          </a:p>
        </p:txBody>
      </p:sp>
    </p:spTree>
    <p:extLst>
      <p:ext uri="{BB962C8B-B14F-4D97-AF65-F5344CB8AC3E}">
        <p14:creationId xmlns:p14="http://schemas.microsoft.com/office/powerpoint/2010/main" val="32744670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77441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4177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50000">
                      <a:schemeClr val="tx1"/>
                    </a:gs>
                    <a:gs pos="100000">
                      <a:schemeClr val="tx1"/>
                    </a:gs>
                  </a:gsLst>
                  <a:lin ang="10800000" scaled="1"/>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gradFill>
                  <a:gsLst>
                    <a:gs pos="50000">
                      <a:schemeClr val="tx1"/>
                    </a:gs>
                    <a:gs pos="100000">
                      <a:schemeClr val="tx1"/>
                    </a:gs>
                  </a:gsLst>
                  <a:lin ang="10800000" scaled="1"/>
                </a:gradFill>
                <a:latin typeface="+mn-lt"/>
              </a:defRPr>
            </a:lvl1pPr>
            <a:lvl2pPr>
              <a:defRPr sz="2800">
                <a:gradFill>
                  <a:gsLst>
                    <a:gs pos="50000">
                      <a:schemeClr val="tx1"/>
                    </a:gs>
                    <a:gs pos="100000">
                      <a:schemeClr val="tx1"/>
                    </a:gs>
                  </a:gsLst>
                  <a:lin ang="10800000" scaled="1"/>
                </a:gradFill>
                <a:latin typeface="+mn-lt"/>
              </a:defRPr>
            </a:lvl2pPr>
            <a:lvl3pPr>
              <a:defRPr sz="2400">
                <a:gradFill>
                  <a:gsLst>
                    <a:gs pos="50000">
                      <a:schemeClr val="tx1"/>
                    </a:gs>
                    <a:gs pos="100000">
                      <a:schemeClr val="tx1"/>
                    </a:gs>
                  </a:gsLst>
                  <a:lin ang="10800000" scaled="1"/>
                </a:gradFill>
                <a:latin typeface="+mn-lt"/>
              </a:defRPr>
            </a:lvl3pPr>
            <a:lvl4pPr>
              <a:defRPr sz="2000">
                <a:gradFill>
                  <a:gsLst>
                    <a:gs pos="50000">
                      <a:schemeClr val="tx1"/>
                    </a:gs>
                    <a:gs pos="100000">
                      <a:schemeClr val="tx1"/>
                    </a:gs>
                  </a:gsLst>
                  <a:lin ang="10800000" scaled="1"/>
                </a:gradFill>
                <a:latin typeface="+mn-lt"/>
              </a:defRPr>
            </a:lvl4pPr>
            <a:lvl5pPr>
              <a:defRPr sz="1800">
                <a:gradFill>
                  <a:gsLst>
                    <a:gs pos="50000">
                      <a:schemeClr val="tx1"/>
                    </a:gs>
                    <a:gs pos="100000">
                      <a:schemeClr val="tx1"/>
                    </a:gs>
                  </a:gsLst>
                  <a:lin ang="108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flip="none" rotWithShape="1">
                  <a:gsLst>
                    <a:gs pos="82000">
                      <a:schemeClr val="bg1"/>
                    </a:gs>
                    <a:gs pos="0">
                      <a:schemeClr val="bg1"/>
                    </a:gs>
                  </a:gsLst>
                  <a:lin ang="2700000" scaled="1"/>
                  <a:tileRect/>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620772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6107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itle Slide 4">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739FFF69-EA77-A03A-EC3D-5F97223702AE}"/>
              </a:ext>
            </a:extLst>
          </p:cNvPr>
          <p:cNvPicPr>
            <a:picLocks noChangeAspect="1"/>
          </p:cNvPicPr>
          <p:nvPr userDrawn="1"/>
        </p:nvPicPr>
        <p:blipFill rotWithShape="1">
          <a:blip r:embed="rId2"/>
          <a:srcRect l="6040"/>
          <a:stretch/>
        </p:blipFill>
        <p:spPr>
          <a:xfrm>
            <a:off x="19049" y="-419"/>
            <a:ext cx="9691687" cy="6876505"/>
          </a:xfrm>
          <a:prstGeom prst="rect">
            <a:avLst/>
          </a:prstGeom>
        </p:spPr>
      </p:pic>
      <p:sp>
        <p:nvSpPr>
          <p:cNvPr id="3" name="Rectangle 2">
            <a:extLst>
              <a:ext uri="{FF2B5EF4-FFF2-40B4-BE49-F238E27FC236}">
                <a16:creationId xmlns:a16="http://schemas.microsoft.com/office/drawing/2014/main" id="{993B31B1-F2DB-6B82-17D9-A728A8834055}"/>
              </a:ext>
            </a:extLst>
          </p:cNvPr>
          <p:cNvSpPr/>
          <p:nvPr userDrawn="1"/>
        </p:nvSpPr>
        <p:spPr bwMode="auto">
          <a:xfrm>
            <a:off x="9710737" y="-418"/>
            <a:ext cx="2481263" cy="6858418"/>
          </a:xfrm>
          <a:prstGeom prst="rect">
            <a:avLst/>
          </a:prstGeom>
          <a:solidFill>
            <a:srgbClr val="1E262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84D8C879-C949-4324-EE21-01C13268882C}"/>
              </a:ext>
              <a:ext uri="{C183D7F6-B498-43B3-948B-1728B52AA6E4}">
                <adec:decorative xmlns:adec="http://schemas.microsoft.com/office/drawing/2017/decorative" val="1"/>
              </a:ext>
            </a:extLst>
          </p:cNvPr>
          <p:cNvSpPr/>
          <p:nvPr userDrawn="1"/>
        </p:nvSpPr>
        <p:spPr bwMode="auto">
          <a:xfrm>
            <a:off x="19050" y="-18506"/>
            <a:ext cx="12172950" cy="6876505"/>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A5A6FB02-DDC0-1271-1354-B2319F91670E}"/>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ED771129-DA26-6D1B-D858-66615A04FDDE}"/>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EFF8098A-EC1B-4AFF-94B1-322255213753}"/>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6000" y="604833"/>
            <a:ext cx="5513388"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2762541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A4D1D-AA27-434F-857A-6CD85676BF87}" type="datetimeFigureOut">
              <a:rPr lang="en-US" smtClean="0"/>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268987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615122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1668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0729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00" y="0"/>
            <a:ext cx="6096000" cy="430887"/>
          </a:xfrm>
          <a:prstGeom prst="rect">
            <a:avLst/>
          </a:prstGeom>
        </p:spPr>
        <p:txBody>
          <a:bodyPr/>
          <a:lstStyle/>
          <a:p>
            <a:endParaRPr lang="id-ID"/>
          </a:p>
        </p:txBody>
      </p:sp>
    </p:spTree>
    <p:extLst>
      <p:ext uri="{BB962C8B-B14F-4D97-AF65-F5344CB8AC3E}">
        <p14:creationId xmlns:p14="http://schemas.microsoft.com/office/powerpoint/2010/main" val="9080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 name="Picture 1" descr="A City Scape of a coastal city">
            <a:extLst>
              <a:ext uri="{FF2B5EF4-FFF2-40B4-BE49-F238E27FC236}">
                <a16:creationId xmlns:a16="http://schemas.microsoft.com/office/drawing/2014/main" id="{4E95F8EC-00AC-450F-9204-4A9F4C2BFC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99D09302-4FFF-4C9C-9ABE-2CC629CB5809}"/>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16" name="Rectangle 15">
            <a:extLst>
              <a:ext uri="{FF2B5EF4-FFF2-40B4-BE49-F238E27FC236}">
                <a16:creationId xmlns:a16="http://schemas.microsoft.com/office/drawing/2014/main" id="{C33FFB8D-6FA2-4A29-8030-0585D3EEC4B6}"/>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191145-DD9E-4FFD-84B2-60E4E077AA3B}"/>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6000" y="604833"/>
            <a:ext cx="5513388"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4071499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descr="The Golden gate bridge illuminated at night ">
            <a:extLst>
              <a:ext uri="{FF2B5EF4-FFF2-40B4-BE49-F238E27FC236}">
                <a16:creationId xmlns:a16="http://schemas.microsoft.com/office/drawing/2014/main" id="{282DA39A-3658-4C95-9246-F2C6B7EE40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99D09302-4FFF-4C9C-9ABE-2CC629CB5809}"/>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0">
                <a:srgbClr val="000000">
                  <a:alpha val="0"/>
                </a:srgbClr>
              </a:gs>
              <a:gs pos="21000">
                <a:srgbClr val="000000">
                  <a:alpha val="3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16" name="Rectangle 15">
            <a:extLst>
              <a:ext uri="{FF2B5EF4-FFF2-40B4-BE49-F238E27FC236}">
                <a16:creationId xmlns:a16="http://schemas.microsoft.com/office/drawing/2014/main" id="{C33FFB8D-6FA2-4A29-8030-0585D3EEC4B6}"/>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0">
                <a:srgbClr val="000000">
                  <a:alpha val="0"/>
                </a:srgbClr>
              </a:gs>
              <a:gs pos="100000">
                <a:srgbClr val="000000">
                  <a:alpha val="57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17" name="Text Placeholder 2">
            <a:extLst>
              <a:ext uri="{FF2B5EF4-FFF2-40B4-BE49-F238E27FC236}">
                <a16:creationId xmlns:a16="http://schemas.microsoft.com/office/drawing/2014/main" id="{6508B3EC-104F-491D-9364-8F94FFA0136C}"/>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6000" y="604833"/>
            <a:ext cx="5513388"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2876681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descr="A long bridge connecting two land masses">
            <a:extLst>
              <a:ext uri="{FF2B5EF4-FFF2-40B4-BE49-F238E27FC236}">
                <a16:creationId xmlns:a16="http://schemas.microsoft.com/office/drawing/2014/main" id="{BC7CA0A1-4D53-465A-AD70-94FB33DD0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99D09302-4FFF-4C9C-9ABE-2CC629CB5809}"/>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54000">
                <a:schemeClr val="tx1">
                  <a:alpha val="54000"/>
                </a:scheme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6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16" name="Rectangle 15">
            <a:extLst>
              <a:ext uri="{FF2B5EF4-FFF2-40B4-BE49-F238E27FC236}">
                <a16:creationId xmlns:a16="http://schemas.microsoft.com/office/drawing/2014/main" id="{C33FFB8D-6FA2-4A29-8030-0585D3EEC4B6}"/>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0">
                <a:srgbClr val="000000">
                  <a:alpha val="0"/>
                </a:srgbClr>
              </a:gs>
              <a:gs pos="100000">
                <a:srgbClr val="000000">
                  <a:alpha val="3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BBB1061-FF58-4BD8-8992-08A5AD1A92BD}"/>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5999" y="604833"/>
            <a:ext cx="5513387"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544853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739FFF69-EA77-A03A-EC3D-5F97223702AE}"/>
              </a:ext>
            </a:extLst>
          </p:cNvPr>
          <p:cNvPicPr>
            <a:picLocks noChangeAspect="1"/>
          </p:cNvPicPr>
          <p:nvPr userDrawn="1"/>
        </p:nvPicPr>
        <p:blipFill rotWithShape="1">
          <a:blip r:embed="rId2"/>
          <a:srcRect l="6040"/>
          <a:stretch/>
        </p:blipFill>
        <p:spPr>
          <a:xfrm>
            <a:off x="19049" y="-419"/>
            <a:ext cx="9691687" cy="6876505"/>
          </a:xfrm>
          <a:prstGeom prst="rect">
            <a:avLst/>
          </a:prstGeom>
        </p:spPr>
      </p:pic>
      <p:sp>
        <p:nvSpPr>
          <p:cNvPr id="3" name="Rectangle 2">
            <a:extLst>
              <a:ext uri="{FF2B5EF4-FFF2-40B4-BE49-F238E27FC236}">
                <a16:creationId xmlns:a16="http://schemas.microsoft.com/office/drawing/2014/main" id="{993B31B1-F2DB-6B82-17D9-A728A8834055}"/>
              </a:ext>
            </a:extLst>
          </p:cNvPr>
          <p:cNvSpPr/>
          <p:nvPr userDrawn="1"/>
        </p:nvSpPr>
        <p:spPr bwMode="auto">
          <a:xfrm>
            <a:off x="9710737" y="-418"/>
            <a:ext cx="2481263" cy="6858418"/>
          </a:xfrm>
          <a:prstGeom prst="rect">
            <a:avLst/>
          </a:prstGeom>
          <a:solidFill>
            <a:srgbClr val="1E262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84D8C879-C949-4324-EE21-01C13268882C}"/>
              </a:ext>
              <a:ext uri="{C183D7F6-B498-43B3-948B-1728B52AA6E4}">
                <adec:decorative xmlns:adec="http://schemas.microsoft.com/office/drawing/2017/decorative" val="1"/>
              </a:ext>
            </a:extLst>
          </p:cNvPr>
          <p:cNvSpPr/>
          <p:nvPr userDrawn="1"/>
        </p:nvSpPr>
        <p:spPr bwMode="auto">
          <a:xfrm>
            <a:off x="19050" y="-18506"/>
            <a:ext cx="12172950" cy="6876505"/>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A5A6FB02-DDC0-1271-1354-B2319F91670E}"/>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ED771129-DA26-6D1B-D858-66615A04FDDE}"/>
              </a:ext>
              <a:ext uri="{C183D7F6-B498-43B3-948B-1728B52AA6E4}">
                <adec:decorative xmlns:adec="http://schemas.microsoft.com/office/drawing/2017/decorative" val="1"/>
              </a:ext>
            </a:extLst>
          </p:cNvPr>
          <p:cNvSpPr/>
          <p:nvPr userDrawn="1"/>
        </p:nvSpPr>
        <p:spPr bwMode="auto">
          <a:xfrm flipH="1">
            <a:off x="0" y="0"/>
            <a:ext cx="5886450" cy="6858418"/>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6D228D98-DFA7-40DC-836D-184CC1818077}"/>
              </a:ext>
              <a:ext uri="{C183D7F6-B498-43B3-948B-1728B52AA6E4}">
                <adec:decorative xmlns:adec="http://schemas.microsoft.com/office/drawing/2017/decorative" val="1"/>
              </a:ext>
            </a:extLst>
          </p:cNvPr>
          <p:cNvSpPr/>
          <p:nvPr userDrawn="1"/>
        </p:nvSpPr>
        <p:spPr bwMode="auto">
          <a:xfrm>
            <a:off x="6096000" y="3318653"/>
            <a:ext cx="6096000" cy="3539765"/>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 name="Rectangle 12" descr="Yellow-blue MIS Identity bar">
            <a:extLst>
              <a:ext uri="{FF2B5EF4-FFF2-40B4-BE49-F238E27FC236}">
                <a16:creationId xmlns:a16="http://schemas.microsoft.com/office/drawing/2014/main" id="{D8F64DB8-5EE1-4E2E-912D-0A167D2397B7}"/>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pic>
        <p:nvPicPr>
          <p:cNvPr id="15" name="Picture 14" descr="Microsoft logo white text version">
            <a:extLst>
              <a:ext uri="{FF2B5EF4-FFF2-40B4-BE49-F238E27FC236}">
                <a16:creationId xmlns:a16="http://schemas.microsoft.com/office/drawing/2014/main" id="{7DA8868F-2E15-4AE7-8237-47E0AEBD7D1E}"/>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2" name="Title 2">
            <a:extLst>
              <a:ext uri="{FF2B5EF4-FFF2-40B4-BE49-F238E27FC236}">
                <a16:creationId xmlns:a16="http://schemas.microsoft.com/office/drawing/2014/main" id="{B69DD5DB-D8E1-4F00-9475-A04859EE3121}"/>
              </a:ext>
            </a:extLst>
          </p:cNvPr>
          <p:cNvSpPr>
            <a:spLocks noGrp="1"/>
          </p:cNvSpPr>
          <p:nvPr userDrawn="1">
            <p:ph type="title"/>
          </p:nvPr>
        </p:nvSpPr>
        <p:spPr>
          <a:xfrm>
            <a:off x="6096000" y="3703638"/>
            <a:ext cx="5513387" cy="1277937"/>
          </a:xfrm>
        </p:spPr>
        <p:txBody>
          <a:bodyPr>
            <a:noAutofit/>
          </a:bodyPr>
          <a:lstStyle>
            <a:lvl1pPr>
              <a:defRPr sz="3600">
                <a:solidFill>
                  <a:schemeClr val="bg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EFF8098A-EC1B-4AFF-94B1-322255213753}"/>
              </a:ext>
            </a:extLst>
          </p:cNvPr>
          <p:cNvSpPr>
            <a:spLocks noGrp="1"/>
          </p:cNvSpPr>
          <p:nvPr>
            <p:ph type="body" sz="quarter" idx="13" hasCustomPrompt="1"/>
          </p:nvPr>
        </p:nvSpPr>
        <p:spPr>
          <a:xfrm>
            <a:off x="6115051" y="4981575"/>
            <a:ext cx="5513387" cy="461665"/>
          </a:xfrm>
        </p:spPr>
        <p:txBody>
          <a:bodyPr/>
          <a:lstStyle>
            <a:lvl1pPr marL="0" indent="0">
              <a:buNone/>
              <a:defRPr sz="2400">
                <a:solidFill>
                  <a:schemeClr val="bg1"/>
                </a:solidFill>
              </a:defRPr>
            </a:lvl1pPr>
          </a:lstStyle>
          <a:p>
            <a:pPr lvl="0"/>
            <a:r>
              <a:rPr lang="en-US"/>
              <a:t>Sub-heading goes here</a:t>
            </a:r>
          </a:p>
        </p:txBody>
      </p:sp>
      <p:sp>
        <p:nvSpPr>
          <p:cNvPr id="14" name="Text Placeholder 2">
            <a:extLst>
              <a:ext uri="{FF2B5EF4-FFF2-40B4-BE49-F238E27FC236}">
                <a16:creationId xmlns:a16="http://schemas.microsoft.com/office/drawing/2014/main" id="{22E4842E-BCC4-4563-ABF4-6B9D9CCE37B9}"/>
              </a:ext>
            </a:extLst>
          </p:cNvPr>
          <p:cNvSpPr>
            <a:spLocks noGrp="1"/>
          </p:cNvSpPr>
          <p:nvPr userDrawn="1">
            <p:ph type="body" sz="quarter" idx="12" hasCustomPrompt="1"/>
          </p:nvPr>
        </p:nvSpPr>
        <p:spPr>
          <a:xfrm>
            <a:off x="6096000" y="604833"/>
            <a:ext cx="5513388"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Tree>
    <p:extLst>
      <p:ext uri="{BB962C8B-B14F-4D97-AF65-F5344CB8AC3E}">
        <p14:creationId xmlns:p14="http://schemas.microsoft.com/office/powerpoint/2010/main" val="459940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333">
          <p15:clr>
            <a:srgbClr val="5ACBF0"/>
          </p15:clr>
        </p15:guide>
        <p15:guide id="3" pos="3840">
          <p15:clr>
            <a:srgbClr val="5ACBF0"/>
          </p15:clr>
        </p15:guide>
        <p15:guide id="4" orient="horz" pos="2160">
          <p15:clr>
            <a:srgbClr val="FBAE40"/>
          </p15:clr>
        </p15:guide>
        <p15:guide id="5" orient="horz" pos="313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25" name="Picture Placeholder 11">
            <a:extLst>
              <a:ext uri="{FF2B5EF4-FFF2-40B4-BE49-F238E27FC236}">
                <a16:creationId xmlns:a16="http://schemas.microsoft.com/office/drawing/2014/main" id="{C5B781A0-1B27-4DEA-9AEB-496461CF6003}"/>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312227 h 6858000"/>
              <a:gd name="connsiteX3" fmla="*/ 6096001 w 12192000"/>
              <a:gd name="connsiteY3" fmla="*/ 3312227 h 6858000"/>
              <a:gd name="connsiteX4" fmla="*/ 6096001 w 12192000"/>
              <a:gd name="connsiteY4" fmla="*/ 3540827 h 6858000"/>
              <a:gd name="connsiteX5" fmla="*/ 12192000 w 12192000"/>
              <a:gd name="connsiteY5" fmla="*/ 3540827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312227"/>
                </a:lnTo>
                <a:lnTo>
                  <a:pt x="6096001" y="3312227"/>
                </a:lnTo>
                <a:lnTo>
                  <a:pt x="6096001" y="3540827"/>
                </a:lnTo>
                <a:lnTo>
                  <a:pt x="12192000" y="3540827"/>
                </a:lnTo>
                <a:lnTo>
                  <a:pt x="12192000" y="6858000"/>
                </a:lnTo>
                <a:lnTo>
                  <a:pt x="0" y="6858000"/>
                </a:lnTo>
                <a:close/>
              </a:path>
            </a:pathLst>
          </a:custGeom>
          <a:solidFill>
            <a:srgbClr val="D9D9D9"/>
          </a:solidFill>
        </p:spPr>
        <p:txBody>
          <a:bodyPr wrap="square" lIns="0" tIns="0" bIns="914400" anchor="b">
            <a:noAutofit/>
          </a:bodyPr>
          <a:lstStyle>
            <a:lvl1pPr marL="0" indent="0" algn="ctr">
              <a:buNone/>
              <a:defRPr>
                <a:solidFill>
                  <a:schemeClr val="tx1"/>
                </a:solidFill>
              </a:defRPr>
            </a:lvl1pPr>
          </a:lstStyle>
          <a:p>
            <a:r>
              <a:rPr lang="en-US"/>
              <a:t>Click or drag title image photo here,</a:t>
            </a:r>
            <a:br>
              <a:rPr lang="en-US"/>
            </a:br>
            <a:r>
              <a:rPr lang="en-US"/>
              <a:t>then send to back</a:t>
            </a:r>
          </a:p>
        </p:txBody>
      </p:sp>
      <p:sp>
        <p:nvSpPr>
          <p:cNvPr id="26" name="object 7">
            <a:extLst>
              <a:ext uri="{FF2B5EF4-FFF2-40B4-BE49-F238E27FC236}">
                <a16:creationId xmlns:a16="http://schemas.microsoft.com/office/drawing/2014/main" id="{22BE3537-BA6A-4A13-8388-9567937C2A66}"/>
              </a:ext>
            </a:extLst>
          </p:cNvPr>
          <p:cNvSpPr txBox="1">
            <a:spLocks noGrp="1"/>
          </p:cNvSpPr>
          <p:nvPr>
            <p:ph type="title"/>
          </p:nvPr>
        </p:nvSpPr>
        <p:spPr>
          <a:xfrm>
            <a:off x="6096000" y="3687055"/>
            <a:ext cx="4648200" cy="2027945"/>
          </a:xfrm>
          <a:prstGeom prst="rect">
            <a:avLst/>
          </a:prstGeom>
        </p:spPr>
        <p:txBody>
          <a:bodyPr vert="horz" wrap="square" lIns="0" tIns="12700" rIns="0" bIns="0" rtlCol="0">
            <a:noAutofit/>
          </a:bodyPr>
          <a:lstStyle>
            <a:lvl1pPr marL="0" algn="l">
              <a:spcBef>
                <a:spcPts val="0"/>
              </a:spcBef>
              <a:defRPr sz="2400" b="1" i="0">
                <a:solidFill>
                  <a:schemeClr val="bg1"/>
                </a:solidFill>
                <a:latin typeface="+mj-lt"/>
                <a:cs typeface="Segoe UI Semibold" panose="020B0502040204020203" pitchFamily="34" charset="0"/>
              </a:defRPr>
            </a:lvl1pPr>
          </a:lstStyle>
          <a:p>
            <a:pPr marL="12700">
              <a:lnSpc>
                <a:spcPct val="100000"/>
              </a:lnSpc>
              <a:spcBef>
                <a:spcPts val="100"/>
              </a:spcBef>
            </a:pPr>
            <a:r>
              <a:rPr lang="en-US" sz="2500">
                <a:latin typeface="SegoePro-Semibold"/>
              </a:rPr>
              <a:t>Click to edit Master title style</a:t>
            </a:r>
            <a:endParaRPr sz="2500">
              <a:latin typeface="SegoePro-Semibold"/>
              <a:cs typeface="SegoePro-Semibold"/>
            </a:endParaRPr>
          </a:p>
        </p:txBody>
      </p:sp>
      <p:sp>
        <p:nvSpPr>
          <p:cNvPr id="27" name="Text Placeholder 2">
            <a:extLst>
              <a:ext uri="{FF2B5EF4-FFF2-40B4-BE49-F238E27FC236}">
                <a16:creationId xmlns:a16="http://schemas.microsoft.com/office/drawing/2014/main" id="{757C51EB-9FA3-4C3C-A6BF-2F06BA0A5700}"/>
              </a:ext>
            </a:extLst>
          </p:cNvPr>
          <p:cNvSpPr>
            <a:spLocks noGrp="1"/>
          </p:cNvSpPr>
          <p:nvPr>
            <p:ph type="body" sz="quarter" idx="12" hasCustomPrompt="1"/>
          </p:nvPr>
        </p:nvSpPr>
        <p:spPr>
          <a:xfrm>
            <a:off x="6096000" y="547683"/>
            <a:ext cx="4648200" cy="276999"/>
          </a:xfrm>
          <a:prstGeom prst="rect">
            <a:avLst/>
          </a:prstGeom>
        </p:spPr>
        <p:txBody>
          <a:bodyPr/>
          <a:lstStyle>
            <a:lvl1pPr marL="0" indent="0">
              <a:buFontTx/>
              <a:buNone/>
              <a:defRPr sz="1800">
                <a:solidFill>
                  <a:schemeClr val="bg1"/>
                </a:solidFill>
              </a:defRPr>
            </a:lvl1pPr>
          </a:lstStyle>
          <a:p>
            <a:r>
              <a:rPr lang="en-US"/>
              <a:t>Click to add industry vertical</a:t>
            </a:r>
          </a:p>
        </p:txBody>
      </p:sp>
      <p:sp>
        <p:nvSpPr>
          <p:cNvPr id="28" name="Picture Placeholder 3">
            <a:extLst>
              <a:ext uri="{FF2B5EF4-FFF2-40B4-BE49-F238E27FC236}">
                <a16:creationId xmlns:a16="http://schemas.microsoft.com/office/drawing/2014/main" id="{6B2CAE77-3452-4B45-B333-F68ACCA9CAF1}"/>
              </a:ext>
            </a:extLst>
          </p:cNvPr>
          <p:cNvSpPr>
            <a:spLocks noGrp="1"/>
          </p:cNvSpPr>
          <p:nvPr>
            <p:ph type="pic" sz="quarter" idx="10" hasCustomPrompt="1"/>
          </p:nvPr>
        </p:nvSpPr>
        <p:spPr>
          <a:xfrm>
            <a:off x="584200" y="2711658"/>
            <a:ext cx="2783114" cy="1439781"/>
          </a:xfrm>
          <a:prstGeom prst="rect">
            <a:avLst/>
          </a:prstGeom>
        </p:spPr>
        <p:txBody>
          <a:bodyPr bIns="640080" anchor="ctr">
            <a:noAutofit/>
          </a:bodyPr>
          <a:lstStyle>
            <a:lvl1pPr marL="0" indent="0" algn="ctr">
              <a:buNone/>
              <a:defRPr sz="1600">
                <a:solidFill>
                  <a:schemeClr val="bg1"/>
                </a:solidFill>
              </a:defRPr>
            </a:lvl1pPr>
          </a:lstStyle>
          <a:p>
            <a:r>
              <a:rPr lang="en-US"/>
              <a:t>Insert Microsoft logo here</a:t>
            </a:r>
          </a:p>
        </p:txBody>
      </p:sp>
    </p:spTree>
    <p:extLst>
      <p:ext uri="{BB962C8B-B14F-4D97-AF65-F5344CB8AC3E}">
        <p14:creationId xmlns:p14="http://schemas.microsoft.com/office/powerpoint/2010/main" val="2563634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 / TOC 1">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0F6EC87-AFDD-4A48-B123-43ABB43B177D}"/>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err="1">
              <a:solidFill>
                <a:schemeClr val="tx1"/>
              </a:solidFill>
            </a:endParaRPr>
          </a:p>
        </p:txBody>
      </p:sp>
      <p:sp>
        <p:nvSpPr>
          <p:cNvPr id="7" name="object 3">
            <a:extLst>
              <a:ext uri="{FF2B5EF4-FFF2-40B4-BE49-F238E27FC236}">
                <a16:creationId xmlns:a16="http://schemas.microsoft.com/office/drawing/2014/main" id="{A7099CD9-DB97-48E8-961A-401664A3C6FB}"/>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8" name="Title 1">
            <a:extLst>
              <a:ext uri="{FF2B5EF4-FFF2-40B4-BE49-F238E27FC236}">
                <a16:creationId xmlns:a16="http://schemas.microsoft.com/office/drawing/2014/main" id="{93AF4B9D-DAFD-4A85-9866-A05C9C4C7AF7}"/>
              </a:ext>
            </a:extLst>
          </p:cNvPr>
          <p:cNvSpPr>
            <a:spLocks noGrp="1"/>
          </p:cNvSpPr>
          <p:nvPr>
            <p:ph type="title"/>
          </p:nvPr>
        </p:nvSpPr>
        <p:spPr>
          <a:xfrm>
            <a:off x="584203" y="2846000"/>
            <a:ext cx="3187692"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B4D86B7E-9E62-4014-B38B-8E082B604557}"/>
              </a:ext>
              <a:ext uri="{C183D7F6-B498-43B3-948B-1728B52AA6E4}">
                <adec:decorative xmlns:adec="http://schemas.microsoft.com/office/drawing/2017/decorative" val="1"/>
              </a:ext>
            </a:extLst>
          </p:cNvPr>
          <p:cNvCxnSpPr/>
          <p:nvPr userDrawn="1"/>
        </p:nvCxnSpPr>
        <p:spPr>
          <a:xfrm>
            <a:off x="4305298" y="1623515"/>
            <a:ext cx="0" cy="3583304"/>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8973BE91-A921-4763-8DC2-540683D205BA}"/>
              </a:ext>
            </a:extLst>
          </p:cNvPr>
          <p:cNvSpPr>
            <a:spLocks noGrp="1"/>
          </p:cNvSpPr>
          <p:nvPr>
            <p:ph type="body" sz="quarter" idx="11"/>
          </p:nvPr>
        </p:nvSpPr>
        <p:spPr>
          <a:xfrm>
            <a:off x="4838700" y="2286000"/>
            <a:ext cx="6770688" cy="2286000"/>
          </a:xfrm>
          <a:prstGeom prst="rect">
            <a:avLst/>
          </a:prstGeom>
        </p:spPr>
        <p:txBody>
          <a:bodyPr anchor="ctr">
            <a:noAutofit/>
          </a:bodyPr>
          <a:lstStyle>
            <a:lvl1pPr marL="0" indent="0">
              <a:spcBef>
                <a:spcPts val="1200"/>
              </a:spcBef>
              <a:spcAft>
                <a:spcPts val="600"/>
              </a:spcAft>
              <a:buNone/>
              <a:tabLst>
                <a:tab pos="563563" algn="l"/>
              </a:tabLst>
              <a:defRPr lang="en-US" sz="2400" b="0" i="0" kern="1200" spc="-5" baseline="0" dirty="0" smtClean="0">
                <a:solidFill>
                  <a:schemeClr val="tx1"/>
                </a:solidFill>
                <a:latin typeface="+mn-lt"/>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96352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 TOC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96ED178C-26E2-4D6D-90C1-DD42A9DAF5EC}"/>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err="1">
              <a:solidFill>
                <a:schemeClr val="tx1"/>
              </a:solidFill>
            </a:endParaRPr>
          </a:p>
        </p:txBody>
      </p:sp>
      <p:sp>
        <p:nvSpPr>
          <p:cNvPr id="17" name="object 3">
            <a:extLst>
              <a:ext uri="{FF2B5EF4-FFF2-40B4-BE49-F238E27FC236}">
                <a16:creationId xmlns:a16="http://schemas.microsoft.com/office/drawing/2014/main" id="{EB9050CC-984D-4EB4-8AA6-E70E56ED372F}"/>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18" name="Title 1">
            <a:extLst>
              <a:ext uri="{FF2B5EF4-FFF2-40B4-BE49-F238E27FC236}">
                <a16:creationId xmlns:a16="http://schemas.microsoft.com/office/drawing/2014/main" id="{F8983B7E-713E-401D-AB0A-587B21C3F8EB}"/>
              </a:ext>
            </a:extLst>
          </p:cNvPr>
          <p:cNvSpPr>
            <a:spLocks noGrp="1"/>
          </p:cNvSpPr>
          <p:nvPr>
            <p:ph type="title"/>
          </p:nvPr>
        </p:nvSpPr>
        <p:spPr>
          <a:xfrm>
            <a:off x="584200" y="2846000"/>
            <a:ext cx="31876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sp>
        <p:nvSpPr>
          <p:cNvPr id="19" name="Text Placeholder 11">
            <a:extLst>
              <a:ext uri="{FF2B5EF4-FFF2-40B4-BE49-F238E27FC236}">
                <a16:creationId xmlns:a16="http://schemas.microsoft.com/office/drawing/2014/main" id="{C0462BD8-67AB-4900-9285-002A90E26663}"/>
              </a:ext>
            </a:extLst>
          </p:cNvPr>
          <p:cNvSpPr>
            <a:spLocks noGrp="1"/>
          </p:cNvSpPr>
          <p:nvPr>
            <p:ph type="body" sz="quarter" idx="11"/>
          </p:nvPr>
        </p:nvSpPr>
        <p:spPr>
          <a:xfrm>
            <a:off x="4364610" y="2286000"/>
            <a:ext cx="7243190" cy="2286000"/>
          </a:xfrm>
          <a:prstGeom prst="rect">
            <a:avLst/>
          </a:prstGeom>
        </p:spPr>
        <p:txBody>
          <a:bodyPr anchor="ctr">
            <a:noAutofit/>
          </a:bodyPr>
          <a:lstStyle>
            <a:lvl1pPr marL="0" indent="0">
              <a:spcBef>
                <a:spcPts val="1200"/>
              </a:spcBef>
              <a:spcAft>
                <a:spcPts val="1200"/>
              </a:spcAft>
              <a:buNone/>
              <a:tabLst>
                <a:tab pos="563563" algn="l"/>
              </a:tabLst>
              <a:defRPr lang="en-US" sz="2400" b="0" i="0" kern="1200" spc="-5" baseline="0" dirty="0" smtClean="0">
                <a:solidFill>
                  <a:schemeClr val="tx1"/>
                </a:solidFill>
                <a:latin typeface="+mn-lt"/>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943675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flip="none" rotWithShape="1">
                  <a:gsLst>
                    <a:gs pos="82000">
                      <a:schemeClr val="accent1"/>
                    </a:gs>
                    <a:gs pos="0">
                      <a:schemeClr val="accent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4" name="Graphic 3">
            <a:extLst>
              <a:ext uri="{FF2B5EF4-FFF2-40B4-BE49-F238E27FC236}">
                <a16:creationId xmlns:a16="http://schemas.microsoft.com/office/drawing/2014/main" id="{30F529CD-B622-49F9-A079-AA5941A99C6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57484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084879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872BE5-F2E9-4738-A240-A44658902814}"/>
              </a:ext>
            </a:extLst>
          </p:cNvPr>
          <p:cNvSpPr>
            <a:spLocks noGrp="1"/>
          </p:cNvSpPr>
          <p:nvPr>
            <p:ph type="title"/>
          </p:nvPr>
        </p:nvSpPr>
        <p:spPr>
          <a:xfrm>
            <a:off x="621890" y="2589750"/>
            <a:ext cx="2922312" cy="1678499"/>
          </a:xfrm>
        </p:spPr>
        <p:txBody>
          <a:bodyPr anchor="ctr">
            <a:noAutofit/>
          </a:bodyPr>
          <a:lstStyle>
            <a:lvl1pPr algn="l"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6F31B5EC-CF33-449C-9A1B-4757A4757C14}"/>
              </a:ext>
              <a:ext uri="{C183D7F6-B498-43B3-948B-1728B52AA6E4}">
                <adec:decorative xmlns:adec="http://schemas.microsoft.com/office/drawing/2017/decorative" val="1"/>
              </a:ext>
            </a:extLst>
          </p:cNvPr>
          <p:cNvCxnSpPr/>
          <p:nvPr userDrawn="1"/>
        </p:nvCxnSpPr>
        <p:spPr>
          <a:xfrm>
            <a:off x="4110070" y="1623515"/>
            <a:ext cx="0" cy="3583304"/>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id="{00F5235C-B8C6-417B-8407-AFBC1CF32E00}"/>
              </a:ext>
            </a:extLst>
          </p:cNvPr>
          <p:cNvSpPr>
            <a:spLocks noGrp="1"/>
          </p:cNvSpPr>
          <p:nvPr>
            <p:ph type="body" sz="quarter" idx="11"/>
          </p:nvPr>
        </p:nvSpPr>
        <p:spPr>
          <a:xfrm>
            <a:off x="5270090" y="2255380"/>
            <a:ext cx="6322142" cy="2347240"/>
          </a:xfrm>
          <a:prstGeom prst="rect">
            <a:avLst/>
          </a:prstGeom>
        </p:spPr>
        <p:txBody>
          <a:bodyPr anchor="ctr">
            <a:noAutofit/>
          </a:bodyPr>
          <a:lstStyle>
            <a:lvl1pPr marL="0" indent="0">
              <a:lnSpc>
                <a:spcPct val="100000"/>
              </a:lnSpc>
              <a:spcBef>
                <a:spcPts val="600"/>
              </a:spcBef>
              <a:buNone/>
              <a:defRPr lang="en-US" sz="2400" b="0" i="0" kern="1200" spc="-5" baseline="0" dirty="0" smtClean="0">
                <a:solidFill>
                  <a:schemeClr val="tx1"/>
                </a:solidFill>
                <a:latin typeface="+mn-lt"/>
                <a:ea typeface="+mn-ea"/>
                <a:cs typeface="Segoe UI" panose="020B0502040204020203" pitchFamily="34" charset="0"/>
              </a:defRPr>
            </a:lvl1pPr>
            <a:lvl2pPr marL="469266" indent="-457200">
              <a:lnSpc>
                <a:spcPct val="100000"/>
              </a:lnSpc>
              <a:spcBef>
                <a:spcPts val="100"/>
              </a:spcBef>
              <a:buFont typeface="+mj-lt"/>
              <a:buAutoNum type="arabicPeriod"/>
              <a:tabLst>
                <a:tab pos="444500" algn="l"/>
              </a:tabLst>
              <a:defRPr lang="en-US" sz="2400" kern="1200" spc="0" baseline="0" dirty="0" smtClean="0">
                <a:solidFill>
                  <a:schemeClr val="bg1"/>
                </a:solidFill>
                <a:latin typeface="Segoe Pro"/>
                <a:ea typeface="+mn-ea"/>
                <a:cs typeface="Segoe Pro"/>
              </a:defRPr>
            </a:lvl2pPr>
          </a:lstStyle>
          <a:p>
            <a:pPr marL="228600" marR="0" lvl="0" indent="-2286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
        <p:nvSpPr>
          <p:cNvPr id="9" name="Freeform: Shape 8" descr="Yellow-blue MIS Identity bar">
            <a:extLst>
              <a:ext uri="{FF2B5EF4-FFF2-40B4-BE49-F238E27FC236}">
                <a16:creationId xmlns:a16="http://schemas.microsoft.com/office/drawing/2014/main" id="{83D6ED76-246F-4772-9AE0-674BDEC29BA6}"/>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155062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12">
          <p15:clr>
            <a:srgbClr val="5ACBF0"/>
          </p15:clr>
        </p15:guide>
        <p15:guide id="4" orient="horz" pos="21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Text Placeholder 7">
            <a:extLst>
              <a:ext uri="{FF2B5EF4-FFF2-40B4-BE49-F238E27FC236}">
                <a16:creationId xmlns:a16="http://schemas.microsoft.com/office/drawing/2014/main" id="{DD95C442-BC44-4323-9EF4-C8E6D5875872}"/>
              </a:ext>
            </a:extLst>
          </p:cNvPr>
          <p:cNvSpPr>
            <a:spLocks noGrp="1"/>
          </p:cNvSpPr>
          <p:nvPr>
            <p:ph type="body" sz="quarter" idx="11"/>
          </p:nvPr>
        </p:nvSpPr>
        <p:spPr>
          <a:xfrm>
            <a:off x="584200" y="1435100"/>
            <a:ext cx="11018520" cy="3643313"/>
          </a:xfrm>
          <a:prstGeom prst="rect">
            <a:avLst/>
          </a:prstGeo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Freeform: Shape 8" descr="Yellow-blue MIS Identity bar">
            <a:extLst>
              <a:ext uri="{FF2B5EF4-FFF2-40B4-BE49-F238E27FC236}">
                <a16:creationId xmlns:a16="http://schemas.microsoft.com/office/drawing/2014/main" id="{FDB8A493-3DA9-4624-B78C-8C4A0C24EC73}"/>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3159617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41604F27-E71B-4AE5-913E-4DAE8691401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2015136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and image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7919BE-E7AB-49D0-8338-9447D7F5EB24}"/>
              </a:ext>
              <a:ext uri="{C183D7F6-B498-43B3-948B-1728B52AA6E4}">
                <adec:decorative xmlns:adec="http://schemas.microsoft.com/office/drawing/2017/decorative" val="1"/>
              </a:ext>
            </a:extLst>
          </p:cNvPr>
          <p:cNvSpPr/>
          <p:nvPr userDrawn="1"/>
        </p:nvSpPr>
        <p:spPr bwMode="auto">
          <a:xfrm>
            <a:off x="0" y="0"/>
            <a:ext cx="12192000" cy="2286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itle 6">
            <a:extLst>
              <a:ext uri="{FF2B5EF4-FFF2-40B4-BE49-F238E27FC236}">
                <a16:creationId xmlns:a16="http://schemas.microsoft.com/office/drawing/2014/main" id="{73084D1C-F464-4B73-B205-90876B54309A}"/>
              </a:ext>
            </a:extLst>
          </p:cNvPr>
          <p:cNvSpPr>
            <a:spLocks noGrp="1"/>
          </p:cNvSpPr>
          <p:nvPr>
            <p:ph type="title"/>
          </p:nvPr>
        </p:nvSpPr>
        <p:spPr>
          <a:xfrm>
            <a:off x="582611" y="457201"/>
            <a:ext cx="3394295" cy="1562100"/>
          </a:xfrm>
        </p:spPr>
        <p:txBody>
          <a:bodyPr/>
          <a:lstStyle>
            <a:lvl1pPr algn="r">
              <a:defRPr/>
            </a:lvl1pPr>
          </a:lstStyle>
          <a:p>
            <a:r>
              <a:rPr lang="en-US"/>
              <a:t>Click to edit Master title style</a:t>
            </a:r>
          </a:p>
        </p:txBody>
      </p:sp>
      <p:cxnSp>
        <p:nvCxnSpPr>
          <p:cNvPr id="9" name="Straight Connector 8">
            <a:extLst>
              <a:ext uri="{FF2B5EF4-FFF2-40B4-BE49-F238E27FC236}">
                <a16:creationId xmlns:a16="http://schemas.microsoft.com/office/drawing/2014/main" id="{A2CBD28F-AB74-4E47-86C9-D7BA12AA9E35}"/>
              </a:ext>
              <a:ext uri="{C183D7F6-B498-43B3-948B-1728B52AA6E4}">
                <adec:decorative xmlns:adec="http://schemas.microsoft.com/office/drawing/2017/decorative" val="1"/>
              </a:ext>
            </a:extLst>
          </p:cNvPr>
          <p:cNvCxnSpPr>
            <a:cxnSpLocks/>
          </p:cNvCxnSpPr>
          <p:nvPr userDrawn="1"/>
        </p:nvCxnSpPr>
        <p:spPr>
          <a:xfrm>
            <a:off x="4407803" y="457201"/>
            <a:ext cx="0" cy="1562099"/>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5E7C14A-E823-4A85-9ED9-D388CB51B845}"/>
              </a:ext>
            </a:extLst>
          </p:cNvPr>
          <p:cNvSpPr>
            <a:spLocks noGrp="1"/>
          </p:cNvSpPr>
          <p:nvPr>
            <p:ph type="body" sz="quarter" idx="10"/>
          </p:nvPr>
        </p:nvSpPr>
        <p:spPr>
          <a:xfrm>
            <a:off x="4838700" y="457200"/>
            <a:ext cx="6770688" cy="1562100"/>
          </a:xfrm>
          <a:prstGeom prst="rect">
            <a:avLst/>
          </a:prstGeo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1" name="Picture Placeholder 2">
            <a:extLst>
              <a:ext uri="{FF2B5EF4-FFF2-40B4-BE49-F238E27FC236}">
                <a16:creationId xmlns:a16="http://schemas.microsoft.com/office/drawing/2014/main" id="{483CE641-1985-4D45-AC1D-57F19CF59B33}"/>
              </a:ext>
            </a:extLst>
          </p:cNvPr>
          <p:cNvSpPr>
            <a:spLocks noGrp="1"/>
          </p:cNvSpPr>
          <p:nvPr>
            <p:ph type="pic" sz="quarter" idx="11"/>
          </p:nvPr>
        </p:nvSpPr>
        <p:spPr>
          <a:xfrm>
            <a:off x="0" y="2501900"/>
            <a:ext cx="12188825" cy="4127499"/>
          </a:xfrm>
          <a:prstGeom prst="rect">
            <a:avLst/>
          </a:prstGeom>
        </p:spPr>
        <p:txBody>
          <a:bodyPr anchor="ctr">
            <a:noAutofit/>
          </a:bodyPr>
          <a:lstStyle>
            <a:lvl1pPr marL="0" indent="0" algn="ctr">
              <a:buNone/>
              <a:defRPr/>
            </a:lvl1pPr>
          </a:lstStyle>
          <a:p>
            <a:r>
              <a:rPr lang="en-US"/>
              <a:t>Click icon to add picture</a:t>
            </a:r>
          </a:p>
        </p:txBody>
      </p:sp>
      <p:sp>
        <p:nvSpPr>
          <p:cNvPr id="13" name="Freeform: Shape 12" descr="Yellow-blue MIS Identity bar">
            <a:extLst>
              <a:ext uri="{FF2B5EF4-FFF2-40B4-BE49-F238E27FC236}">
                <a16:creationId xmlns:a16="http://schemas.microsoft.com/office/drawing/2014/main" id="{7AC31989-ED2C-4651-88CA-31F3AD0FB6F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8157298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and image layout w/o footer bar">
    <p:bg>
      <p:bgPr>
        <a:solidFill>
          <a:schemeClr val="bg1"/>
        </a:solid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73084D1C-F464-4B73-B205-90876B54309A}"/>
              </a:ext>
            </a:extLst>
          </p:cNvPr>
          <p:cNvSpPr>
            <a:spLocks noGrp="1"/>
          </p:cNvSpPr>
          <p:nvPr>
            <p:ph type="title"/>
          </p:nvPr>
        </p:nvSpPr>
        <p:spPr>
          <a:xfrm>
            <a:off x="582611" y="457201"/>
            <a:ext cx="3394295" cy="1562100"/>
          </a:xfrm>
        </p:spPr>
        <p:txBody>
          <a:bodyPr/>
          <a:lstStyle>
            <a:lvl1pPr algn="r">
              <a:defRPr/>
            </a:lvl1pPr>
          </a:lstStyle>
          <a:p>
            <a:r>
              <a:rPr lang="en-US"/>
              <a:t>Click to edit Master title style</a:t>
            </a:r>
          </a:p>
        </p:txBody>
      </p:sp>
      <p:cxnSp>
        <p:nvCxnSpPr>
          <p:cNvPr id="9" name="Straight Connector 8">
            <a:extLst>
              <a:ext uri="{FF2B5EF4-FFF2-40B4-BE49-F238E27FC236}">
                <a16:creationId xmlns:a16="http://schemas.microsoft.com/office/drawing/2014/main" id="{A2CBD28F-AB74-4E47-86C9-D7BA12AA9E35}"/>
              </a:ext>
              <a:ext uri="{C183D7F6-B498-43B3-948B-1728B52AA6E4}">
                <adec:decorative xmlns:adec="http://schemas.microsoft.com/office/drawing/2017/decorative" val="1"/>
              </a:ext>
            </a:extLst>
          </p:cNvPr>
          <p:cNvCxnSpPr>
            <a:cxnSpLocks/>
          </p:cNvCxnSpPr>
          <p:nvPr userDrawn="1"/>
        </p:nvCxnSpPr>
        <p:spPr>
          <a:xfrm>
            <a:off x="4407803" y="457201"/>
            <a:ext cx="0" cy="1562099"/>
          </a:xfrm>
          <a:prstGeom prst="line">
            <a:avLst/>
          </a:prstGeom>
          <a:ln w="25400" cap="sq">
            <a:gradFill flip="none" rotWithShape="1">
              <a:gsLst>
                <a:gs pos="60000">
                  <a:srgbClr val="61C5BE"/>
                </a:gs>
                <a:gs pos="30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85E7C14A-E823-4A85-9ED9-D388CB51B845}"/>
              </a:ext>
            </a:extLst>
          </p:cNvPr>
          <p:cNvSpPr>
            <a:spLocks noGrp="1"/>
          </p:cNvSpPr>
          <p:nvPr>
            <p:ph type="body" sz="quarter" idx="10"/>
          </p:nvPr>
        </p:nvSpPr>
        <p:spPr>
          <a:xfrm>
            <a:off x="4838700" y="457200"/>
            <a:ext cx="6770688" cy="1562100"/>
          </a:xfrm>
          <a:prstGeom prst="rect">
            <a:avLst/>
          </a:prstGeo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1" name="Picture Placeholder 2">
            <a:extLst>
              <a:ext uri="{FF2B5EF4-FFF2-40B4-BE49-F238E27FC236}">
                <a16:creationId xmlns:a16="http://schemas.microsoft.com/office/drawing/2014/main" id="{483CE641-1985-4D45-AC1D-57F19CF59B33}"/>
              </a:ext>
            </a:extLst>
          </p:cNvPr>
          <p:cNvSpPr>
            <a:spLocks noGrp="1"/>
          </p:cNvSpPr>
          <p:nvPr>
            <p:ph type="pic" sz="quarter" idx="11"/>
          </p:nvPr>
        </p:nvSpPr>
        <p:spPr>
          <a:xfrm>
            <a:off x="0" y="2501900"/>
            <a:ext cx="12188825" cy="4356100"/>
          </a:xfrm>
          <a:prstGeom prst="rect">
            <a:avLst/>
          </a:prstGeom>
        </p:spPr>
        <p:txBody>
          <a:bodyPr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054491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Content Placeholder 3">
            <a:extLst>
              <a:ext uri="{FF2B5EF4-FFF2-40B4-BE49-F238E27FC236}">
                <a16:creationId xmlns:a16="http://schemas.microsoft.com/office/drawing/2014/main" id="{BD4974DD-397E-4A7D-8910-32FA5365BB14}"/>
              </a:ext>
            </a:extLst>
          </p:cNvPr>
          <p:cNvSpPr>
            <a:spLocks noGrp="1"/>
          </p:cNvSpPr>
          <p:nvPr>
            <p:ph sz="quarter" idx="14"/>
          </p:nvPr>
        </p:nvSpPr>
        <p:spPr>
          <a:xfrm>
            <a:off x="584200" y="1409700"/>
            <a:ext cx="5218113" cy="4859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E432EBAE-017D-4865-B8E1-6CF9BB62272D}"/>
              </a:ext>
            </a:extLst>
          </p:cNvPr>
          <p:cNvSpPr>
            <a:spLocks noGrp="1"/>
          </p:cNvSpPr>
          <p:nvPr>
            <p:ph sz="quarter" idx="15"/>
          </p:nvPr>
        </p:nvSpPr>
        <p:spPr>
          <a:xfrm>
            <a:off x="6388100" y="1409700"/>
            <a:ext cx="5221288" cy="4859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reeform: Shape 6" descr="Yellow-blue MIS Identity bar">
            <a:extLst>
              <a:ext uri="{FF2B5EF4-FFF2-40B4-BE49-F238E27FC236}">
                <a16:creationId xmlns:a16="http://schemas.microsoft.com/office/drawing/2014/main" id="{A3BC781B-E233-4B02-B354-AF4D5822BB3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9941927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888">
          <p15:clr>
            <a:srgbClr val="5ACBF0"/>
          </p15:clr>
        </p15:guide>
        <p15:guide id="4" pos="3660">
          <p15:clr>
            <a:srgbClr val="5ACBF0"/>
          </p15:clr>
        </p15:guide>
        <p15:guide id="5" pos="4024">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descr="Yellow-blue MIS Identity bar">
            <a:extLst>
              <a:ext uri="{FF2B5EF4-FFF2-40B4-BE49-F238E27FC236}">
                <a16:creationId xmlns:a16="http://schemas.microsoft.com/office/drawing/2014/main" id="{6E7FD9EB-3626-43FE-8EE0-63359ADE3C6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6148558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8D24EA21-F77F-434B-8500-B8AAD06BBF90}"/>
              </a:ext>
            </a:extLst>
          </p:cNvPr>
          <p:cNvSpPr>
            <a:spLocks noGrp="1"/>
          </p:cNvSpPr>
          <p:nvPr>
            <p:ph sz="quarter" idx="18"/>
          </p:nvPr>
        </p:nvSpPr>
        <p:spPr>
          <a:xfrm>
            <a:off x="584200" y="2081213"/>
            <a:ext cx="5219700" cy="1705082"/>
          </a:xfrm>
        </p:spPr>
        <p:txBody>
          <a:bodyPr/>
          <a:lstStyle>
            <a:lvl1pPr marL="0" indent="0">
              <a:spcBef>
                <a:spcPts val="1200"/>
              </a:spcBef>
              <a:buNone/>
              <a:defRPr sz="2400"/>
            </a:lvl1pPr>
            <a:lvl2pPr marL="406400" indent="-280988">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9AAA0606-46E1-4BD9-9C0B-962D0C45ED9E}"/>
              </a:ext>
            </a:extLst>
          </p:cNvPr>
          <p:cNvSpPr>
            <a:spLocks noGrp="1"/>
          </p:cNvSpPr>
          <p:nvPr>
            <p:ph sz="quarter" idx="19"/>
          </p:nvPr>
        </p:nvSpPr>
        <p:spPr>
          <a:xfrm>
            <a:off x="6388100" y="2081213"/>
            <a:ext cx="5229225" cy="1705082"/>
          </a:xfrm>
        </p:spPr>
        <p:txBody>
          <a:bodyPr/>
          <a:lstStyle>
            <a:lvl1pPr marL="0" indent="0">
              <a:spcBef>
                <a:spcPts val="1200"/>
              </a:spcBef>
              <a:buNone/>
              <a:defRPr sz="2400"/>
            </a:lvl1pPr>
            <a:lvl2pPr marL="468312" indent="-342900">
              <a:defRPr lang="en-US" sz="2000" kern="1200" spc="0" baseline="0" dirty="0" smtClean="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Freeform: Shape 7" descr="Yellow-blue MIS Identity bar">
            <a:extLst>
              <a:ext uri="{FF2B5EF4-FFF2-40B4-BE49-F238E27FC236}">
                <a16:creationId xmlns:a16="http://schemas.microsoft.com/office/drawing/2014/main" id="{A33BE1E4-3CC6-4B4F-A19B-49260D58F47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268890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a:prstGeom prst="rect">
            <a:avLst/>
          </a:prstGeo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3FDB9CBC-C2BD-44B3-B220-73FD30785BF6}"/>
              </a:ext>
            </a:extLst>
          </p:cNvPr>
          <p:cNvSpPr>
            <a:spLocks noGrp="1"/>
          </p:cNvSpPr>
          <p:nvPr>
            <p:ph sz="quarter" idx="19"/>
          </p:nvPr>
        </p:nvSpPr>
        <p:spPr>
          <a:xfrm>
            <a:off x="585788" y="2390775"/>
            <a:ext cx="3271837"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64673896-9C0D-4477-ABF9-1B25077BC0CC}"/>
              </a:ext>
            </a:extLst>
          </p:cNvPr>
          <p:cNvSpPr>
            <a:spLocks noGrp="1"/>
          </p:cNvSpPr>
          <p:nvPr>
            <p:ph sz="quarter" idx="20"/>
          </p:nvPr>
        </p:nvSpPr>
        <p:spPr>
          <a:xfrm>
            <a:off x="4460876" y="2390775"/>
            <a:ext cx="3271837"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4079E235-C2A2-436F-9C84-B94A7A22CCE9}"/>
              </a:ext>
            </a:extLst>
          </p:cNvPr>
          <p:cNvSpPr>
            <a:spLocks noGrp="1"/>
          </p:cNvSpPr>
          <p:nvPr>
            <p:ph sz="quarter" idx="21"/>
          </p:nvPr>
        </p:nvSpPr>
        <p:spPr>
          <a:xfrm>
            <a:off x="8335963" y="2390775"/>
            <a:ext cx="3273425" cy="3878263"/>
          </a:xfrm>
        </p:spPr>
        <p:txBody>
          <a:bodyPr>
            <a:normAutofit/>
          </a:bodyPr>
          <a:lstStyle>
            <a:lvl1pPr>
              <a:defRPr sz="2000"/>
            </a:lvl1pPr>
            <a:lvl2pPr>
              <a:defRPr sz="16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Freeform: Shape 9" descr="Yellow-blue MIS Identity bar">
            <a:extLst>
              <a:ext uri="{FF2B5EF4-FFF2-40B4-BE49-F238E27FC236}">
                <a16:creationId xmlns:a16="http://schemas.microsoft.com/office/drawing/2014/main" id="{22C9638A-BC7A-4E4A-91A2-9E10F0DFFB1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74286393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2" name="Freeform: Shape 11" descr="Yellow-blue MIS Identity bar">
            <a:extLst>
              <a:ext uri="{FF2B5EF4-FFF2-40B4-BE49-F238E27FC236}">
                <a16:creationId xmlns:a16="http://schemas.microsoft.com/office/drawing/2014/main" id="{7D2F8EE9-4FB4-4E67-B060-C0DCA593B49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D381826E-6E98-4660-830A-F93A5E86C09B}"/>
              </a:ext>
            </a:extLst>
          </p:cNvPr>
          <p:cNvSpPr>
            <a:spLocks noGrp="1"/>
          </p:cNvSpPr>
          <p:nvPr>
            <p:ph type="body" sz="quarter" idx="21"/>
          </p:nvPr>
        </p:nvSpPr>
        <p:spPr>
          <a:xfrm>
            <a:off x="584200"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F84C1C67-60A4-4122-9C51-8B6917B2A0C9}"/>
              </a:ext>
            </a:extLst>
          </p:cNvPr>
          <p:cNvSpPr>
            <a:spLocks noGrp="1"/>
          </p:cNvSpPr>
          <p:nvPr>
            <p:ph type="body" sz="quarter" idx="22"/>
          </p:nvPr>
        </p:nvSpPr>
        <p:spPr>
          <a:xfrm>
            <a:off x="3413126"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A2945E30-4C00-4837-BFE7-F8171A785269}"/>
              </a:ext>
            </a:extLst>
          </p:cNvPr>
          <p:cNvSpPr>
            <a:spLocks noGrp="1"/>
          </p:cNvSpPr>
          <p:nvPr>
            <p:ph type="body" sz="quarter" idx="23"/>
          </p:nvPr>
        </p:nvSpPr>
        <p:spPr>
          <a:xfrm>
            <a:off x="6244208"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573B083-4292-4939-BF4A-24AFF6596608}"/>
              </a:ext>
            </a:extLst>
          </p:cNvPr>
          <p:cNvSpPr>
            <a:spLocks noGrp="1"/>
          </p:cNvSpPr>
          <p:nvPr>
            <p:ph type="body" sz="quarter" idx="24"/>
          </p:nvPr>
        </p:nvSpPr>
        <p:spPr>
          <a:xfrm>
            <a:off x="9101708" y="2279650"/>
            <a:ext cx="2532063" cy="3989388"/>
          </a:xfrm>
        </p:spPr>
        <p:txBody>
          <a:bodyPr>
            <a:noAutofit/>
          </a:bodyPr>
          <a:lstStyle>
            <a:lvl1pPr marL="0" indent="0">
              <a:spcBef>
                <a:spcPts val="600"/>
              </a:spcBef>
              <a:buNone/>
              <a:defRPr sz="1400"/>
            </a:lvl1pPr>
            <a:lvl2pPr marL="347662" indent="0">
              <a:buNone/>
              <a:defRPr sz="1100"/>
            </a:lvl2pPr>
            <a:lvl3pPr marL="685800" indent="0">
              <a:buNone/>
              <a:defRPr sz="1000"/>
            </a:lvl3pPr>
            <a:lvl4pPr marL="1028700" indent="0">
              <a:buNone/>
              <a:defRPr sz="900"/>
            </a:lvl4pPr>
            <a:lvl5pPr marL="1260475"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9630380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27122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Five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4" name="Freeform: Shape 13" descr="Yellow-blue MIS Identity bar">
            <a:extLst>
              <a:ext uri="{FF2B5EF4-FFF2-40B4-BE49-F238E27FC236}">
                <a16:creationId xmlns:a16="http://schemas.microsoft.com/office/drawing/2014/main" id="{31AFC1BA-C5D5-49C7-8BDA-CAC956C7E46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620670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eader Line 12 Month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28">
            <a:extLst>
              <a:ext uri="{FF2B5EF4-FFF2-40B4-BE49-F238E27FC236}">
                <a16:creationId xmlns:a16="http://schemas.microsoft.com/office/drawing/2014/main" id="{E64C49C1-BC25-4B33-B712-9D46C42AB77E}"/>
              </a:ext>
            </a:extLst>
          </p:cNvPr>
          <p:cNvSpPr>
            <a:spLocks noGrp="1"/>
          </p:cNvSpPr>
          <p:nvPr>
            <p:ph type="body" sz="quarter" idx="22" hasCustomPrompt="1"/>
          </p:nvPr>
        </p:nvSpPr>
        <p:spPr>
          <a:xfrm>
            <a:off x="592016" y="1437065"/>
            <a:ext cx="1595439"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 name="Straight Connector 3">
            <a:extLst>
              <a:ext uri="{FF2B5EF4-FFF2-40B4-BE49-F238E27FC236}">
                <a16:creationId xmlns:a16="http://schemas.microsoft.com/office/drawing/2014/main" id="{34DCC92C-874F-4528-BF8E-D1238A3354A9}"/>
              </a:ext>
              <a:ext uri="{C183D7F6-B498-43B3-948B-1728B52AA6E4}">
                <adec:decorative xmlns:adec="http://schemas.microsoft.com/office/drawing/2017/decorative" val="1"/>
              </a:ext>
            </a:extLst>
          </p:cNvPr>
          <p:cNvCxnSpPr>
            <a:cxnSpLocks/>
          </p:cNvCxnSpPr>
          <p:nvPr userDrawn="1"/>
        </p:nvCxnSpPr>
        <p:spPr>
          <a:xfrm>
            <a:off x="592016"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16">
            <a:extLst>
              <a:ext uri="{FF2B5EF4-FFF2-40B4-BE49-F238E27FC236}">
                <a16:creationId xmlns:a16="http://schemas.microsoft.com/office/drawing/2014/main" id="{ACC4C1D6-C868-4506-B3FF-EE9463FAC9F0}"/>
              </a:ext>
            </a:extLst>
          </p:cNvPr>
          <p:cNvSpPr>
            <a:spLocks noGrp="1"/>
          </p:cNvSpPr>
          <p:nvPr>
            <p:ph type="body" sz="quarter" idx="10"/>
          </p:nvPr>
        </p:nvSpPr>
        <p:spPr>
          <a:xfrm>
            <a:off x="592016"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 name="Text Placeholder 28">
            <a:extLst>
              <a:ext uri="{FF2B5EF4-FFF2-40B4-BE49-F238E27FC236}">
                <a16:creationId xmlns:a16="http://schemas.microsoft.com/office/drawing/2014/main" id="{8FBAD1B9-8C91-481C-B1E6-281F93D2A320}"/>
              </a:ext>
            </a:extLst>
          </p:cNvPr>
          <p:cNvSpPr>
            <a:spLocks noGrp="1"/>
          </p:cNvSpPr>
          <p:nvPr>
            <p:ph type="body" sz="quarter" idx="23" hasCustomPrompt="1"/>
          </p:nvPr>
        </p:nvSpPr>
        <p:spPr>
          <a:xfrm>
            <a:off x="2474523"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7" name="Straight Connector 6">
            <a:extLst>
              <a:ext uri="{FF2B5EF4-FFF2-40B4-BE49-F238E27FC236}">
                <a16:creationId xmlns:a16="http://schemas.microsoft.com/office/drawing/2014/main" id="{327B4E7C-B88E-4E73-9D38-1CDDF750CCEF}"/>
              </a:ext>
              <a:ext uri="{C183D7F6-B498-43B3-948B-1728B52AA6E4}">
                <adec:decorative xmlns:adec="http://schemas.microsoft.com/office/drawing/2017/decorative" val="1"/>
              </a:ext>
            </a:extLst>
          </p:cNvPr>
          <p:cNvCxnSpPr>
            <a:cxnSpLocks/>
          </p:cNvCxnSpPr>
          <p:nvPr userDrawn="1"/>
        </p:nvCxnSpPr>
        <p:spPr>
          <a:xfrm>
            <a:off x="2474522"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4F09D0B1-5646-48E5-89CD-2F1EF18DF28D}"/>
              </a:ext>
            </a:extLst>
          </p:cNvPr>
          <p:cNvSpPr>
            <a:spLocks noGrp="1"/>
          </p:cNvSpPr>
          <p:nvPr>
            <p:ph type="body" sz="quarter" idx="11"/>
          </p:nvPr>
        </p:nvSpPr>
        <p:spPr>
          <a:xfrm>
            <a:off x="2473252"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9" name="Text Placeholder 28">
            <a:extLst>
              <a:ext uri="{FF2B5EF4-FFF2-40B4-BE49-F238E27FC236}">
                <a16:creationId xmlns:a16="http://schemas.microsoft.com/office/drawing/2014/main" id="{9109CF64-1990-40CE-BF10-229900E72E63}"/>
              </a:ext>
            </a:extLst>
          </p:cNvPr>
          <p:cNvSpPr>
            <a:spLocks noGrp="1"/>
          </p:cNvSpPr>
          <p:nvPr>
            <p:ph type="body" sz="quarter" idx="24" hasCustomPrompt="1"/>
          </p:nvPr>
        </p:nvSpPr>
        <p:spPr>
          <a:xfrm>
            <a:off x="4357029"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0" name="Straight Connector 9">
            <a:extLst>
              <a:ext uri="{FF2B5EF4-FFF2-40B4-BE49-F238E27FC236}">
                <a16:creationId xmlns:a16="http://schemas.microsoft.com/office/drawing/2014/main" id="{5BF414F6-5F60-41EF-B0DF-DFABAE454336}"/>
              </a:ext>
              <a:ext uri="{C183D7F6-B498-43B3-948B-1728B52AA6E4}">
                <adec:decorative xmlns:adec="http://schemas.microsoft.com/office/drawing/2017/decorative" val="1"/>
              </a:ext>
            </a:extLst>
          </p:cNvPr>
          <p:cNvCxnSpPr>
            <a:cxnSpLocks/>
          </p:cNvCxnSpPr>
          <p:nvPr userDrawn="1"/>
        </p:nvCxnSpPr>
        <p:spPr>
          <a:xfrm>
            <a:off x="4357028" y="2015240"/>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16">
            <a:extLst>
              <a:ext uri="{FF2B5EF4-FFF2-40B4-BE49-F238E27FC236}">
                <a16:creationId xmlns:a16="http://schemas.microsoft.com/office/drawing/2014/main" id="{A5A9D7CB-D596-48E1-B340-44213980A34F}"/>
              </a:ext>
            </a:extLst>
          </p:cNvPr>
          <p:cNvSpPr>
            <a:spLocks noGrp="1"/>
          </p:cNvSpPr>
          <p:nvPr>
            <p:ph type="body" sz="quarter" idx="12"/>
          </p:nvPr>
        </p:nvSpPr>
        <p:spPr>
          <a:xfrm>
            <a:off x="4354488" y="2137143"/>
            <a:ext cx="160337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2" name="Text Placeholder 28">
            <a:extLst>
              <a:ext uri="{FF2B5EF4-FFF2-40B4-BE49-F238E27FC236}">
                <a16:creationId xmlns:a16="http://schemas.microsoft.com/office/drawing/2014/main" id="{C413A857-14BD-4C03-8D51-55C70656E7D2}"/>
              </a:ext>
            </a:extLst>
          </p:cNvPr>
          <p:cNvSpPr>
            <a:spLocks noGrp="1"/>
          </p:cNvSpPr>
          <p:nvPr>
            <p:ph type="body" sz="quarter" idx="25" hasCustomPrompt="1"/>
          </p:nvPr>
        </p:nvSpPr>
        <p:spPr>
          <a:xfrm>
            <a:off x="6239535"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3" name="Straight Connector 12">
            <a:extLst>
              <a:ext uri="{FF2B5EF4-FFF2-40B4-BE49-F238E27FC236}">
                <a16:creationId xmlns:a16="http://schemas.microsoft.com/office/drawing/2014/main" id="{9FFB9FA5-0E3F-4B94-92D5-F775D4D1E401}"/>
              </a:ext>
              <a:ext uri="{C183D7F6-B498-43B3-948B-1728B52AA6E4}">
                <adec:decorative xmlns:adec="http://schemas.microsoft.com/office/drawing/2017/decorative" val="1"/>
              </a:ext>
            </a:extLst>
          </p:cNvPr>
          <p:cNvCxnSpPr>
            <a:cxnSpLocks/>
          </p:cNvCxnSpPr>
          <p:nvPr userDrawn="1"/>
        </p:nvCxnSpPr>
        <p:spPr>
          <a:xfrm>
            <a:off x="6239534"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EB9C2069-D9AD-403C-9B3A-3B07070C67FA}"/>
              </a:ext>
            </a:extLst>
          </p:cNvPr>
          <p:cNvSpPr>
            <a:spLocks noGrp="1"/>
          </p:cNvSpPr>
          <p:nvPr>
            <p:ph type="body" sz="quarter" idx="13"/>
          </p:nvPr>
        </p:nvSpPr>
        <p:spPr>
          <a:xfrm>
            <a:off x="6243661" y="2137143"/>
            <a:ext cx="159702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5" name="Text Placeholder 28">
            <a:extLst>
              <a:ext uri="{FF2B5EF4-FFF2-40B4-BE49-F238E27FC236}">
                <a16:creationId xmlns:a16="http://schemas.microsoft.com/office/drawing/2014/main" id="{7833C788-EAA6-4F61-8A2E-7A608AA2EFC0}"/>
              </a:ext>
            </a:extLst>
          </p:cNvPr>
          <p:cNvSpPr>
            <a:spLocks noGrp="1"/>
          </p:cNvSpPr>
          <p:nvPr>
            <p:ph type="body" sz="quarter" idx="26" hasCustomPrompt="1"/>
          </p:nvPr>
        </p:nvSpPr>
        <p:spPr>
          <a:xfrm>
            <a:off x="8122041"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C96F0D05-9690-4FAE-9CB6-B865A807FBE9}"/>
              </a:ext>
              <a:ext uri="{C183D7F6-B498-43B3-948B-1728B52AA6E4}">
                <adec:decorative xmlns:adec="http://schemas.microsoft.com/office/drawing/2017/decorative" val="1"/>
              </a:ext>
            </a:extLst>
          </p:cNvPr>
          <p:cNvCxnSpPr>
            <a:cxnSpLocks/>
          </p:cNvCxnSpPr>
          <p:nvPr userDrawn="1"/>
        </p:nvCxnSpPr>
        <p:spPr>
          <a:xfrm>
            <a:off x="8122040"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27C2EB8-62BE-4A53-BA7A-BFBC6D7DBAA4}"/>
              </a:ext>
            </a:extLst>
          </p:cNvPr>
          <p:cNvSpPr>
            <a:spLocks noGrp="1"/>
          </p:cNvSpPr>
          <p:nvPr>
            <p:ph type="body" sz="quarter" idx="14"/>
          </p:nvPr>
        </p:nvSpPr>
        <p:spPr>
          <a:xfrm>
            <a:off x="8126484" y="2137143"/>
            <a:ext cx="1592263"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28">
            <a:extLst>
              <a:ext uri="{FF2B5EF4-FFF2-40B4-BE49-F238E27FC236}">
                <a16:creationId xmlns:a16="http://schemas.microsoft.com/office/drawing/2014/main" id="{D052C560-B9F8-4B44-8D45-CE03AE870725}"/>
              </a:ext>
            </a:extLst>
          </p:cNvPr>
          <p:cNvSpPr>
            <a:spLocks noGrp="1"/>
          </p:cNvSpPr>
          <p:nvPr>
            <p:ph type="body" sz="quarter" idx="27" hasCustomPrompt="1"/>
          </p:nvPr>
        </p:nvSpPr>
        <p:spPr>
          <a:xfrm>
            <a:off x="10004546" y="1436688"/>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9" name="Straight Connector 18">
            <a:extLst>
              <a:ext uri="{FF2B5EF4-FFF2-40B4-BE49-F238E27FC236}">
                <a16:creationId xmlns:a16="http://schemas.microsoft.com/office/drawing/2014/main" id="{A0617756-9116-4004-8DAB-64B36D73D904}"/>
              </a:ext>
              <a:ext uri="{C183D7F6-B498-43B3-948B-1728B52AA6E4}">
                <adec:decorative xmlns:adec="http://schemas.microsoft.com/office/drawing/2017/decorative" val="1"/>
              </a:ext>
            </a:extLst>
          </p:cNvPr>
          <p:cNvCxnSpPr>
            <a:cxnSpLocks/>
          </p:cNvCxnSpPr>
          <p:nvPr userDrawn="1"/>
        </p:nvCxnSpPr>
        <p:spPr>
          <a:xfrm>
            <a:off x="10004546" y="2017713"/>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DAF59738-2022-475E-8CA4-395F57DCCD13}"/>
              </a:ext>
            </a:extLst>
          </p:cNvPr>
          <p:cNvSpPr>
            <a:spLocks noGrp="1"/>
          </p:cNvSpPr>
          <p:nvPr>
            <p:ph type="body" sz="quarter" idx="15"/>
          </p:nvPr>
        </p:nvSpPr>
        <p:spPr>
          <a:xfrm>
            <a:off x="10004546" y="2137143"/>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28">
            <a:extLst>
              <a:ext uri="{FF2B5EF4-FFF2-40B4-BE49-F238E27FC236}">
                <a16:creationId xmlns:a16="http://schemas.microsoft.com/office/drawing/2014/main" id="{62831C68-6AF9-42C0-8EAA-DD1C41F271F4}"/>
              </a:ext>
            </a:extLst>
          </p:cNvPr>
          <p:cNvSpPr>
            <a:spLocks noGrp="1"/>
          </p:cNvSpPr>
          <p:nvPr>
            <p:ph type="body" sz="quarter" idx="28" hasCustomPrompt="1"/>
          </p:nvPr>
        </p:nvSpPr>
        <p:spPr>
          <a:xfrm>
            <a:off x="592016" y="3789040"/>
            <a:ext cx="1595439"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2" name="Straight Connector 21">
            <a:extLst>
              <a:ext uri="{FF2B5EF4-FFF2-40B4-BE49-F238E27FC236}">
                <a16:creationId xmlns:a16="http://schemas.microsoft.com/office/drawing/2014/main" id="{DCCBE253-69B9-4C15-992E-222CA927EEAF}"/>
              </a:ext>
              <a:ext uri="{C183D7F6-B498-43B3-948B-1728B52AA6E4}">
                <adec:decorative xmlns:adec="http://schemas.microsoft.com/office/drawing/2017/decorative" val="1"/>
              </a:ext>
            </a:extLst>
          </p:cNvPr>
          <p:cNvCxnSpPr>
            <a:cxnSpLocks/>
          </p:cNvCxnSpPr>
          <p:nvPr userDrawn="1"/>
        </p:nvCxnSpPr>
        <p:spPr>
          <a:xfrm>
            <a:off x="592016"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7A36563D-F382-4B50-95DB-796C9DFA8428}"/>
              </a:ext>
            </a:extLst>
          </p:cNvPr>
          <p:cNvSpPr>
            <a:spLocks noGrp="1"/>
          </p:cNvSpPr>
          <p:nvPr>
            <p:ph type="body" sz="quarter" idx="16"/>
          </p:nvPr>
        </p:nvSpPr>
        <p:spPr>
          <a:xfrm>
            <a:off x="592016"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28">
            <a:extLst>
              <a:ext uri="{FF2B5EF4-FFF2-40B4-BE49-F238E27FC236}">
                <a16:creationId xmlns:a16="http://schemas.microsoft.com/office/drawing/2014/main" id="{A0B0E527-7FA1-4B57-8F81-9AA29C8518D1}"/>
              </a:ext>
            </a:extLst>
          </p:cNvPr>
          <p:cNvSpPr>
            <a:spLocks noGrp="1"/>
          </p:cNvSpPr>
          <p:nvPr>
            <p:ph type="body" sz="quarter" idx="29" hasCustomPrompt="1"/>
          </p:nvPr>
        </p:nvSpPr>
        <p:spPr>
          <a:xfrm>
            <a:off x="2474523"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5" name="Straight Connector 24">
            <a:extLst>
              <a:ext uri="{FF2B5EF4-FFF2-40B4-BE49-F238E27FC236}">
                <a16:creationId xmlns:a16="http://schemas.microsoft.com/office/drawing/2014/main" id="{8815A3EF-F5CF-4ECA-97BB-69E314576C97}"/>
              </a:ext>
              <a:ext uri="{C183D7F6-B498-43B3-948B-1728B52AA6E4}">
                <adec:decorative xmlns:adec="http://schemas.microsoft.com/office/drawing/2017/decorative" val="1"/>
              </a:ext>
            </a:extLst>
          </p:cNvPr>
          <p:cNvCxnSpPr>
            <a:cxnSpLocks/>
          </p:cNvCxnSpPr>
          <p:nvPr userDrawn="1"/>
        </p:nvCxnSpPr>
        <p:spPr>
          <a:xfrm>
            <a:off x="2474522"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C982FF0E-561F-4C37-A43C-7B66B2845E2D}"/>
              </a:ext>
            </a:extLst>
          </p:cNvPr>
          <p:cNvSpPr>
            <a:spLocks noGrp="1"/>
          </p:cNvSpPr>
          <p:nvPr>
            <p:ph type="body" sz="quarter" idx="17"/>
          </p:nvPr>
        </p:nvSpPr>
        <p:spPr>
          <a:xfrm>
            <a:off x="2473252"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28">
            <a:extLst>
              <a:ext uri="{FF2B5EF4-FFF2-40B4-BE49-F238E27FC236}">
                <a16:creationId xmlns:a16="http://schemas.microsoft.com/office/drawing/2014/main" id="{75E907A1-4CCC-4F02-8C0A-232F32E17663}"/>
              </a:ext>
            </a:extLst>
          </p:cNvPr>
          <p:cNvSpPr>
            <a:spLocks noGrp="1"/>
          </p:cNvSpPr>
          <p:nvPr>
            <p:ph type="body" sz="quarter" idx="30" hasCustomPrompt="1"/>
          </p:nvPr>
        </p:nvSpPr>
        <p:spPr>
          <a:xfrm>
            <a:off x="4357029"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28" name="Straight Connector 27">
            <a:extLst>
              <a:ext uri="{FF2B5EF4-FFF2-40B4-BE49-F238E27FC236}">
                <a16:creationId xmlns:a16="http://schemas.microsoft.com/office/drawing/2014/main" id="{687A0F4B-8DEC-4FFC-93FF-FCFC1181DB1B}"/>
              </a:ext>
              <a:ext uri="{C183D7F6-B498-43B3-948B-1728B52AA6E4}">
                <adec:decorative xmlns:adec="http://schemas.microsoft.com/office/drawing/2017/decorative" val="1"/>
              </a:ext>
            </a:extLst>
          </p:cNvPr>
          <p:cNvCxnSpPr>
            <a:cxnSpLocks/>
          </p:cNvCxnSpPr>
          <p:nvPr userDrawn="1"/>
        </p:nvCxnSpPr>
        <p:spPr>
          <a:xfrm>
            <a:off x="4357028" y="4362631"/>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16">
            <a:extLst>
              <a:ext uri="{FF2B5EF4-FFF2-40B4-BE49-F238E27FC236}">
                <a16:creationId xmlns:a16="http://schemas.microsoft.com/office/drawing/2014/main" id="{B829EC11-B31A-49CC-9EC4-8531D4E6D2B5}"/>
              </a:ext>
            </a:extLst>
          </p:cNvPr>
          <p:cNvSpPr>
            <a:spLocks noGrp="1"/>
          </p:cNvSpPr>
          <p:nvPr>
            <p:ph type="body" sz="quarter" idx="18"/>
          </p:nvPr>
        </p:nvSpPr>
        <p:spPr>
          <a:xfrm>
            <a:off x="4354488" y="4509120"/>
            <a:ext cx="160337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0" name="Text Placeholder 28">
            <a:extLst>
              <a:ext uri="{FF2B5EF4-FFF2-40B4-BE49-F238E27FC236}">
                <a16:creationId xmlns:a16="http://schemas.microsoft.com/office/drawing/2014/main" id="{848F38C6-55E1-48D1-89DA-C33F9A4179E1}"/>
              </a:ext>
            </a:extLst>
          </p:cNvPr>
          <p:cNvSpPr>
            <a:spLocks noGrp="1"/>
          </p:cNvSpPr>
          <p:nvPr>
            <p:ph type="body" sz="quarter" idx="31" hasCustomPrompt="1"/>
          </p:nvPr>
        </p:nvSpPr>
        <p:spPr>
          <a:xfrm>
            <a:off x="6239535"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2076D2F-4CE9-449C-8B83-6C7CAEA740CE}"/>
              </a:ext>
              <a:ext uri="{C183D7F6-B498-43B3-948B-1728B52AA6E4}">
                <adec:decorative xmlns:adec="http://schemas.microsoft.com/office/drawing/2017/decorative" val="1"/>
              </a:ext>
            </a:extLst>
          </p:cNvPr>
          <p:cNvCxnSpPr>
            <a:cxnSpLocks/>
          </p:cNvCxnSpPr>
          <p:nvPr userDrawn="1"/>
        </p:nvCxnSpPr>
        <p:spPr>
          <a:xfrm>
            <a:off x="6239534"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16">
            <a:extLst>
              <a:ext uri="{FF2B5EF4-FFF2-40B4-BE49-F238E27FC236}">
                <a16:creationId xmlns:a16="http://schemas.microsoft.com/office/drawing/2014/main" id="{DFDEA57A-C5E0-4988-A3E4-E9AAEBBDE381}"/>
              </a:ext>
            </a:extLst>
          </p:cNvPr>
          <p:cNvSpPr>
            <a:spLocks noGrp="1"/>
          </p:cNvSpPr>
          <p:nvPr>
            <p:ph type="body" sz="quarter" idx="19"/>
          </p:nvPr>
        </p:nvSpPr>
        <p:spPr>
          <a:xfrm>
            <a:off x="6243661" y="4509120"/>
            <a:ext cx="1597025"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3" name="Text Placeholder 28">
            <a:extLst>
              <a:ext uri="{FF2B5EF4-FFF2-40B4-BE49-F238E27FC236}">
                <a16:creationId xmlns:a16="http://schemas.microsoft.com/office/drawing/2014/main" id="{6AA5680F-FD50-4BB9-969C-61F40EA8C68C}"/>
              </a:ext>
            </a:extLst>
          </p:cNvPr>
          <p:cNvSpPr>
            <a:spLocks noGrp="1"/>
          </p:cNvSpPr>
          <p:nvPr>
            <p:ph type="body" sz="quarter" idx="32" hasCustomPrompt="1"/>
          </p:nvPr>
        </p:nvSpPr>
        <p:spPr>
          <a:xfrm>
            <a:off x="8122041"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517C4553-D604-4A6C-A373-7B266A9016C1}"/>
              </a:ext>
              <a:ext uri="{C183D7F6-B498-43B3-948B-1728B52AA6E4}">
                <adec:decorative xmlns:adec="http://schemas.microsoft.com/office/drawing/2017/decorative" val="1"/>
              </a:ext>
            </a:extLst>
          </p:cNvPr>
          <p:cNvCxnSpPr>
            <a:cxnSpLocks/>
          </p:cNvCxnSpPr>
          <p:nvPr userDrawn="1"/>
        </p:nvCxnSpPr>
        <p:spPr>
          <a:xfrm>
            <a:off x="8122040"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16">
            <a:extLst>
              <a:ext uri="{FF2B5EF4-FFF2-40B4-BE49-F238E27FC236}">
                <a16:creationId xmlns:a16="http://schemas.microsoft.com/office/drawing/2014/main" id="{3453B47F-DE76-4CC8-B6E2-1D8C07A0EED2}"/>
              </a:ext>
            </a:extLst>
          </p:cNvPr>
          <p:cNvSpPr>
            <a:spLocks noGrp="1"/>
          </p:cNvSpPr>
          <p:nvPr>
            <p:ph type="body" sz="quarter" idx="20"/>
          </p:nvPr>
        </p:nvSpPr>
        <p:spPr>
          <a:xfrm>
            <a:off x="8126484" y="4509120"/>
            <a:ext cx="1592263"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36" name="Text Placeholder 28">
            <a:extLst>
              <a:ext uri="{FF2B5EF4-FFF2-40B4-BE49-F238E27FC236}">
                <a16:creationId xmlns:a16="http://schemas.microsoft.com/office/drawing/2014/main" id="{70ED2214-0891-4492-87CB-D31893D93B69}"/>
              </a:ext>
            </a:extLst>
          </p:cNvPr>
          <p:cNvSpPr>
            <a:spLocks noGrp="1"/>
          </p:cNvSpPr>
          <p:nvPr>
            <p:ph type="body" sz="quarter" idx="33" hasCustomPrompt="1"/>
          </p:nvPr>
        </p:nvSpPr>
        <p:spPr>
          <a:xfrm>
            <a:off x="10004546" y="3789040"/>
            <a:ext cx="1595438" cy="581025"/>
          </a:xfrm>
          <a:prstGeom prst="rect">
            <a:avLst/>
          </a:prstGeo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F4A3258C-3694-4F80-B9C7-B2AF8E34F6B0}"/>
              </a:ext>
              <a:ext uri="{C183D7F6-B498-43B3-948B-1728B52AA6E4}">
                <adec:decorative xmlns:adec="http://schemas.microsoft.com/office/drawing/2017/decorative" val="1"/>
              </a:ext>
            </a:extLst>
          </p:cNvPr>
          <p:cNvCxnSpPr>
            <a:cxnSpLocks/>
          </p:cNvCxnSpPr>
          <p:nvPr userDrawn="1"/>
        </p:nvCxnSpPr>
        <p:spPr>
          <a:xfrm>
            <a:off x="10004546" y="4365104"/>
            <a:ext cx="159543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ext Placeholder 16">
            <a:extLst>
              <a:ext uri="{FF2B5EF4-FFF2-40B4-BE49-F238E27FC236}">
                <a16:creationId xmlns:a16="http://schemas.microsoft.com/office/drawing/2014/main" id="{10BD7CCA-CA12-42FF-A1F6-A558ACA69CE7}"/>
              </a:ext>
            </a:extLst>
          </p:cNvPr>
          <p:cNvSpPr>
            <a:spLocks noGrp="1"/>
          </p:cNvSpPr>
          <p:nvPr>
            <p:ph type="body" sz="quarter" idx="21"/>
          </p:nvPr>
        </p:nvSpPr>
        <p:spPr>
          <a:xfrm>
            <a:off x="10004546" y="4509120"/>
            <a:ext cx="1595438" cy="738664"/>
          </a:xfrm>
          <a:prstGeom prst="rect">
            <a:avLst/>
          </a:prstGeom>
        </p:spPr>
        <p:txBody>
          <a:bodyPr lIns="90000" anchor="t"/>
          <a:lstStyle>
            <a:lvl1pPr marL="179388" indent="-179388">
              <a:spcBef>
                <a:spcPts val="6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0" name="Freeform: Shape 39" descr="Yellow-blue MIS Identity bar">
            <a:extLst>
              <a:ext uri="{FF2B5EF4-FFF2-40B4-BE49-F238E27FC236}">
                <a16:creationId xmlns:a16="http://schemas.microsoft.com/office/drawing/2014/main" id="{1A0C1470-83B7-45B3-A1C9-97E15D43AFB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607478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2">
          <p15:clr>
            <a:srgbClr val="A4A3A4"/>
          </p15:clr>
        </p15:guide>
        <p15:guide id="9" pos="1556">
          <p15:clr>
            <a:srgbClr val="A4A3A4"/>
          </p15:clr>
        </p15:guide>
        <p15:guide id="10" pos="1992">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12">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text side by side w/ footer bar">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7543800" cy="553998"/>
          </a:xfrm>
        </p:spPr>
        <p:txBody>
          <a:bodyPr/>
          <a:lstStyle/>
          <a:p>
            <a:r>
              <a:rPr lang="en-US"/>
              <a:t>Click to edit Master title style</a:t>
            </a:r>
          </a:p>
        </p:txBody>
      </p:sp>
      <p:sp>
        <p:nvSpPr>
          <p:cNvPr id="5" name="Rectangle 4">
            <a:extLst>
              <a:ext uri="{FF2B5EF4-FFF2-40B4-BE49-F238E27FC236}">
                <a16:creationId xmlns:a16="http://schemas.microsoft.com/office/drawing/2014/main" id="{0B0B17AC-2EBD-44A2-AD89-64C5454030C0}"/>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 Placeholder 7">
            <a:extLst>
              <a:ext uri="{FF2B5EF4-FFF2-40B4-BE49-F238E27FC236}">
                <a16:creationId xmlns:a16="http://schemas.microsoft.com/office/drawing/2014/main" id="{66ACA2AF-73F2-4F37-9436-26BFCC707B4D}"/>
              </a:ext>
            </a:extLst>
          </p:cNvPr>
          <p:cNvSpPr>
            <a:spLocks noGrp="1"/>
          </p:cNvSpPr>
          <p:nvPr>
            <p:ph type="body" sz="quarter" idx="13"/>
          </p:nvPr>
        </p:nvSpPr>
        <p:spPr>
          <a:xfrm>
            <a:off x="8802116" y="1435100"/>
            <a:ext cx="2807272" cy="646331"/>
          </a:xfrm>
          <a:prstGeom prst="rect">
            <a:avLst/>
          </a:prstGeom>
        </p:spPr>
        <p:txBody>
          <a:bodyPr/>
          <a:lstStyle>
            <a:lvl1pPr marL="0" indent="0">
              <a:spcBef>
                <a:spcPts val="1200"/>
              </a:spcBef>
              <a:buNone/>
              <a:defRPr sz="1800">
                <a:solidFill>
                  <a:schemeClr val="tx1"/>
                </a:solidFill>
              </a:defRPr>
            </a:lvl1pPr>
          </a:lstStyle>
          <a:p>
            <a:pPr lvl="0"/>
            <a:r>
              <a:rPr lang="en-US"/>
              <a:t>Click to edit Master text styles</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74424641-F67A-4CF6-B6DD-A5817318C52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730140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0B17AC-2EBD-44A2-AD89-64C5454030C0}"/>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4E36BCA6-9DA5-43E2-9171-6B0D06521D71}"/>
              </a:ext>
            </a:extLst>
          </p:cNvPr>
          <p:cNvSpPr>
            <a:spLocks noGrp="1"/>
          </p:cNvSpPr>
          <p:nvPr>
            <p:ph type="body" sz="quarter" idx="14"/>
          </p:nvPr>
        </p:nvSpPr>
        <p:spPr>
          <a:xfrm>
            <a:off x="8783638" y="1439752"/>
            <a:ext cx="2825750" cy="646331"/>
          </a:xfrm>
        </p:spPr>
        <p:txBody>
          <a:bodyPr/>
          <a:lstStyle>
            <a:lvl1pPr marL="0" indent="0">
              <a:buNone/>
              <a:defRPr sz="1800"/>
            </a:lvl1pPr>
          </a:lstStyle>
          <a:p>
            <a:pPr lvl="0"/>
            <a:r>
              <a:rPr lang="en-US"/>
              <a:t>Click to edit Master text styles</a:t>
            </a:r>
          </a:p>
        </p:txBody>
      </p:sp>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7543800"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05363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w/ footer bar">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11025188"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Freeform: Shape 4" descr="Yellow-blue MIS Identity bar">
            <a:extLst>
              <a:ext uri="{FF2B5EF4-FFF2-40B4-BE49-F238E27FC236}">
                <a16:creationId xmlns:a16="http://schemas.microsoft.com/office/drawing/2014/main" id="{62E89666-B6B5-431E-917C-3108E6D0C35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816866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w/o footer bar">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C9B650-6C11-4CDE-A79C-8CD93FEF02A5}"/>
              </a:ext>
            </a:extLst>
          </p:cNvPr>
          <p:cNvSpPr>
            <a:spLocks noGrp="1"/>
          </p:cNvSpPr>
          <p:nvPr>
            <p:ph type="title"/>
          </p:nvPr>
        </p:nvSpPr>
        <p:spPr>
          <a:xfrm>
            <a:off x="584200" y="457200"/>
            <a:ext cx="11025188" cy="553998"/>
          </a:xfrm>
        </p:spPr>
        <p:txBody>
          <a:body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76765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artner 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200" y="1162957"/>
            <a:ext cx="11025188" cy="369332"/>
          </a:xfrm>
        </p:spPr>
        <p:txBody>
          <a:bodyPr anchor="t"/>
          <a:lstStyle>
            <a:lvl1pPr>
              <a:defRPr sz="2400">
                <a:solidFill>
                  <a:schemeClr val="tx1"/>
                </a:solidFill>
              </a:defRPr>
            </a:lvl1pPr>
          </a:lstStyle>
          <a:p>
            <a:r>
              <a:rPr lang="en-US"/>
              <a:t>Click to edit Master title style</a:t>
            </a:r>
          </a:p>
        </p:txBody>
      </p:sp>
      <p:pic>
        <p:nvPicPr>
          <p:cNvPr id="17" name="object 4">
            <a:extLst>
              <a:ext uri="{FF2B5EF4-FFF2-40B4-BE49-F238E27FC236}">
                <a16:creationId xmlns:a16="http://schemas.microsoft.com/office/drawing/2014/main" id="{4860FC78-E423-4A4D-8A4A-F051E7916DFC}"/>
              </a:ext>
            </a:extLst>
          </p:cNvPr>
          <p:cNvPicPr/>
          <p:nvPr userDrawn="1"/>
        </p:nvPicPr>
        <p:blipFill>
          <a:blip r:embed="rId2"/>
          <a:srcRect/>
          <a:stretch/>
        </p:blipFill>
        <p:spPr>
          <a:xfrm>
            <a:off x="584200" y="448475"/>
            <a:ext cx="1380933" cy="300038"/>
          </a:xfrm>
          <a:prstGeom prst="rect">
            <a:avLst/>
          </a:prstGeom>
        </p:spPr>
      </p:pic>
      <p:sp>
        <p:nvSpPr>
          <p:cNvPr id="19" name="Picture Placeholder 5" descr="Company logo placeholder">
            <a:extLst>
              <a:ext uri="{FF2B5EF4-FFF2-40B4-BE49-F238E27FC236}">
                <a16:creationId xmlns:a16="http://schemas.microsoft.com/office/drawing/2014/main" id="{17DAD6E9-37F4-4EB5-BCE1-15511577E240}"/>
              </a:ext>
            </a:extLst>
          </p:cNvPr>
          <p:cNvSpPr>
            <a:spLocks noGrp="1"/>
          </p:cNvSpPr>
          <p:nvPr>
            <p:ph type="pic" sz="quarter" idx="13" hasCustomPrompt="1"/>
          </p:nvPr>
        </p:nvSpPr>
        <p:spPr>
          <a:xfrm>
            <a:off x="9767564" y="249029"/>
            <a:ext cx="1840236" cy="558800"/>
          </a:xfrm>
          <a:prstGeom prst="rect">
            <a:avLst/>
          </a:prstGeom>
        </p:spPr>
        <p:txBody>
          <a:bodyPr wrap="none" anchor="ctr">
            <a:normAutofit/>
          </a:bodyPr>
          <a:lstStyle>
            <a:lvl1pPr marL="0" indent="0" algn="ctr">
              <a:buNone/>
              <a:defRPr lang="en-US" sz="1800">
                <a:solidFill>
                  <a:schemeClr val="tx1"/>
                </a:solidFill>
              </a:defRPr>
            </a:lvl1pPr>
          </a:lstStyle>
          <a:p>
            <a:r>
              <a:rPr lang="en-US"/>
              <a:t>Customer Logo</a:t>
            </a:r>
          </a:p>
        </p:txBody>
      </p:sp>
      <p:cxnSp>
        <p:nvCxnSpPr>
          <p:cNvPr id="5" name="Straight Connector 4">
            <a:extLst>
              <a:ext uri="{FF2B5EF4-FFF2-40B4-BE49-F238E27FC236}">
                <a16:creationId xmlns:a16="http://schemas.microsoft.com/office/drawing/2014/main" id="{9CF1CF54-A1A3-4A02-924B-406180442434}"/>
              </a:ext>
              <a:ext uri="{C183D7F6-B498-43B3-948B-1728B52AA6E4}">
                <adec:decorative xmlns:adec="http://schemas.microsoft.com/office/drawing/2017/decorative" val="1"/>
              </a:ext>
            </a:extLst>
          </p:cNvPr>
          <p:cNvCxnSpPr>
            <a:cxnSpLocks/>
          </p:cNvCxnSpPr>
          <p:nvPr userDrawn="1"/>
        </p:nvCxnSpPr>
        <p:spPr>
          <a:xfrm>
            <a:off x="0" y="972604"/>
            <a:ext cx="12192000"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descr="Yellow-blue MIS Identity bar">
            <a:extLst>
              <a:ext uri="{FF2B5EF4-FFF2-40B4-BE49-F238E27FC236}">
                <a16:creationId xmlns:a16="http://schemas.microsoft.com/office/drawing/2014/main" id="{0A399E59-EAF0-43E7-B1E9-00B4460FCCD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8956271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with bar">
    <p:bg>
      <p:bgPr>
        <a:solidFill>
          <a:schemeClr val="bg1"/>
        </a:solidFill>
        <a:effectLst/>
      </p:bgPr>
    </p:bg>
    <p:spTree>
      <p:nvGrpSpPr>
        <p:cNvPr id="1" name=""/>
        <p:cNvGrpSpPr/>
        <p:nvPr/>
      </p:nvGrpSpPr>
      <p:grpSpPr>
        <a:xfrm>
          <a:off x="0" y="0"/>
          <a:ext cx="0" cy="0"/>
          <a:chOff x="0" y="0"/>
          <a:chExt cx="0" cy="0"/>
        </a:xfrm>
      </p:grpSpPr>
      <p:sp>
        <p:nvSpPr>
          <p:cNvPr id="4" name="Freeform: Shape 3" descr="Yellow-blue MIS Identity bar">
            <a:extLst>
              <a:ext uri="{FF2B5EF4-FFF2-40B4-BE49-F238E27FC236}">
                <a16:creationId xmlns:a16="http://schemas.microsoft.com/office/drawing/2014/main" id="{F1082C1C-8CD7-4A7D-8376-02CE7662D47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630029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Header Line 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7945" y="457200"/>
            <a:ext cx="11018520" cy="553998"/>
          </a:xfrm>
        </p:spPr>
        <p:txBody>
          <a:bodyPr anchor="ct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Content Placeholder 4">
            <a:extLst>
              <a:ext uri="{FF2B5EF4-FFF2-40B4-BE49-F238E27FC236}">
                <a16:creationId xmlns:a16="http://schemas.microsoft.com/office/drawing/2014/main" id="{D54D5B03-38AE-483A-8786-98B5A921151D}"/>
              </a:ext>
            </a:extLst>
          </p:cNvPr>
          <p:cNvSpPr>
            <a:spLocks noGrp="1"/>
          </p:cNvSpPr>
          <p:nvPr>
            <p:ph sz="quarter" idx="11"/>
          </p:nvPr>
        </p:nvSpPr>
        <p:spPr>
          <a:xfrm>
            <a:off x="587945"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Freeform: Shape 8" descr="Yellow-blue MIS Identity bar">
            <a:extLst>
              <a:ext uri="{FF2B5EF4-FFF2-40B4-BE49-F238E27FC236}">
                <a16:creationId xmlns:a16="http://schemas.microsoft.com/office/drawing/2014/main" id="{029A5A7C-082B-408C-BB28-BAC5A5F2B76F}"/>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8037623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p:nvPr/>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ext Placeholder 11">
            <a:extLst>
              <a:ext uri="{FF2B5EF4-FFF2-40B4-BE49-F238E27FC236}">
                <a16:creationId xmlns:a16="http://schemas.microsoft.com/office/drawing/2014/main" id="{87403F61-928B-412C-AB39-623634156651}"/>
              </a:ext>
            </a:extLst>
          </p:cNvPr>
          <p:cNvSpPr>
            <a:spLocks noGrp="1"/>
          </p:cNvSpPr>
          <p:nvPr>
            <p:ph type="body" sz="quarter" idx="16"/>
          </p:nvPr>
        </p:nvSpPr>
        <p:spPr>
          <a:xfrm>
            <a:off x="584200"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E5EFDB0A-B119-460A-9400-3B674C6999EB}"/>
              </a:ext>
            </a:extLst>
          </p:cNvPr>
          <p:cNvSpPr>
            <a:spLocks noGrp="1"/>
          </p:cNvSpPr>
          <p:nvPr>
            <p:ph sz="quarter" idx="18"/>
          </p:nvPr>
        </p:nvSpPr>
        <p:spPr>
          <a:xfrm>
            <a:off x="584200" y="2019300"/>
            <a:ext cx="5219700" cy="424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Text Placeholder 11">
            <a:extLst>
              <a:ext uri="{FF2B5EF4-FFF2-40B4-BE49-F238E27FC236}">
                <a16:creationId xmlns:a16="http://schemas.microsoft.com/office/drawing/2014/main" id="{CAE0438F-20C7-4B98-8015-17EBEF62620A}"/>
              </a:ext>
            </a:extLst>
          </p:cNvPr>
          <p:cNvSpPr>
            <a:spLocks noGrp="1"/>
          </p:cNvSpPr>
          <p:nvPr>
            <p:ph type="body" sz="quarter" idx="17"/>
          </p:nvPr>
        </p:nvSpPr>
        <p:spPr>
          <a:xfrm>
            <a:off x="6397625" y="1436688"/>
            <a:ext cx="5219700" cy="430887"/>
          </a:xfrm>
          <a:prstGeom prst="rect">
            <a:avLst/>
          </a:prstGeo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8AFE9168-FE1E-4858-864D-F3FAC65DA5D5}"/>
              </a:ext>
            </a:extLst>
          </p:cNvPr>
          <p:cNvSpPr>
            <a:spLocks noGrp="1"/>
          </p:cNvSpPr>
          <p:nvPr>
            <p:ph sz="quarter" idx="19"/>
          </p:nvPr>
        </p:nvSpPr>
        <p:spPr>
          <a:xfrm>
            <a:off x="6397625" y="2019300"/>
            <a:ext cx="5219700" cy="424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Freeform: Shape 9" descr="Yellow-blue MIS Identity bar">
            <a:extLst>
              <a:ext uri="{FF2B5EF4-FFF2-40B4-BE49-F238E27FC236}">
                <a16:creationId xmlns:a16="http://schemas.microsoft.com/office/drawing/2014/main" id="{E876EFC9-8BE0-4E8A-980E-23DB595E03B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9910305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noAutofit/>
          </a:bodyPr>
          <a:lstStyle>
            <a:lvl1pPr>
              <a:defRPr>
                <a:gradFill flip="none" rotWithShape="1">
                  <a:gsLst>
                    <a:gs pos="82000">
                      <a:schemeClr val="tx1"/>
                    </a:gs>
                    <a:gs pos="0">
                      <a:schemeClr val="tx1"/>
                    </a:gs>
                  </a:gsLst>
                  <a:lin ang="2700000" scaled="1"/>
                  <a:tileRect/>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noAutofit/>
          </a:bodyPr>
          <a:lstStyle>
            <a:lvl1pPr marL="0" indent="0">
              <a:spcAft>
                <a:spcPts val="800"/>
              </a:spcAft>
              <a:buNone/>
              <a:defRPr>
                <a:gradFill flip="none" rotWithShape="1">
                  <a:gsLst>
                    <a:gs pos="82000">
                      <a:schemeClr val="tx1"/>
                    </a:gs>
                    <a:gs pos="0">
                      <a:schemeClr val="tx1"/>
                    </a:gs>
                  </a:gsLst>
                  <a:lin ang="2700000" scaled="1"/>
                  <a:tileRect/>
                </a:gra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668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ECD4E853-30DF-4D73-A261-3847DAC23725}"/>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7EA1062E-9716-4B0C-A953-A4D8BA93E555}"/>
              </a:ext>
            </a:extLst>
          </p:cNvPr>
          <p:cNvSpPr>
            <a:spLocks noGrp="1"/>
          </p:cNvSpPr>
          <p:nvPr>
            <p:ph type="body" sz="quarter" idx="22"/>
          </p:nvPr>
        </p:nvSpPr>
        <p:spPr>
          <a:xfrm>
            <a:off x="58420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9">
            <a:extLst>
              <a:ext uri="{FF2B5EF4-FFF2-40B4-BE49-F238E27FC236}">
                <a16:creationId xmlns:a16="http://schemas.microsoft.com/office/drawing/2014/main" id="{6580D611-8F7D-40F4-A027-A95B761E8FDB}"/>
              </a:ext>
            </a:extLst>
          </p:cNvPr>
          <p:cNvSpPr>
            <a:spLocks noGrp="1"/>
          </p:cNvSpPr>
          <p:nvPr>
            <p:ph type="body" sz="quarter" idx="23"/>
          </p:nvPr>
        </p:nvSpPr>
        <p:spPr>
          <a:xfrm>
            <a:off x="58420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B1757A43-FFF9-425D-AFD0-3ACDB3F22B44}"/>
              </a:ext>
            </a:extLst>
          </p:cNvPr>
          <p:cNvSpPr>
            <a:spLocks noGrp="1"/>
          </p:cNvSpPr>
          <p:nvPr>
            <p:ph type="body" sz="quarter" idx="17"/>
          </p:nvPr>
        </p:nvSpPr>
        <p:spPr>
          <a:xfrm>
            <a:off x="344555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8" name="Text Placeholder 9">
            <a:extLst>
              <a:ext uri="{FF2B5EF4-FFF2-40B4-BE49-F238E27FC236}">
                <a16:creationId xmlns:a16="http://schemas.microsoft.com/office/drawing/2014/main" id="{21207FF8-55FF-41BF-8F32-5F22773F76D1}"/>
              </a:ext>
            </a:extLst>
          </p:cNvPr>
          <p:cNvSpPr>
            <a:spLocks noGrp="1"/>
          </p:cNvSpPr>
          <p:nvPr>
            <p:ph type="body" sz="quarter" idx="15"/>
          </p:nvPr>
        </p:nvSpPr>
        <p:spPr>
          <a:xfrm>
            <a:off x="344555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2AE3C48B-11E6-45C1-A682-1EC5B01B277E}"/>
              </a:ext>
            </a:extLst>
          </p:cNvPr>
          <p:cNvSpPr>
            <a:spLocks noGrp="1"/>
          </p:cNvSpPr>
          <p:nvPr>
            <p:ph type="body" sz="quarter" idx="18"/>
          </p:nvPr>
        </p:nvSpPr>
        <p:spPr>
          <a:xfrm>
            <a:off x="6306900"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9">
            <a:extLst>
              <a:ext uri="{FF2B5EF4-FFF2-40B4-BE49-F238E27FC236}">
                <a16:creationId xmlns:a16="http://schemas.microsoft.com/office/drawing/2014/main" id="{FD2CE71F-A855-44FD-9E65-0E40019806BC}"/>
              </a:ext>
            </a:extLst>
          </p:cNvPr>
          <p:cNvSpPr>
            <a:spLocks noGrp="1"/>
          </p:cNvSpPr>
          <p:nvPr>
            <p:ph type="body" sz="quarter" idx="19"/>
          </p:nvPr>
        </p:nvSpPr>
        <p:spPr>
          <a:xfrm>
            <a:off x="6306900"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161F258D-34CB-4F5F-838F-3E3C02113145}"/>
              </a:ext>
            </a:extLst>
          </p:cNvPr>
          <p:cNvSpPr>
            <a:spLocks noGrp="1"/>
          </p:cNvSpPr>
          <p:nvPr>
            <p:ph type="body" sz="quarter" idx="20"/>
          </p:nvPr>
        </p:nvSpPr>
        <p:spPr>
          <a:xfrm>
            <a:off x="9168251" y="1438275"/>
            <a:ext cx="2438532" cy="615553"/>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2CC73AC6-418E-4879-BA75-EB636CF48734}"/>
              </a:ext>
            </a:extLst>
          </p:cNvPr>
          <p:cNvSpPr>
            <a:spLocks noGrp="1"/>
          </p:cNvSpPr>
          <p:nvPr>
            <p:ph type="body" sz="quarter" idx="21"/>
          </p:nvPr>
        </p:nvSpPr>
        <p:spPr>
          <a:xfrm>
            <a:off x="9168251" y="2276475"/>
            <a:ext cx="2438531" cy="1144929"/>
          </a:xfrm>
          <a:prstGeom prst="rect">
            <a:avLst/>
          </a:prstGeo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4" name="Freeform: Shape 13" descr="Yellow-blue MIS Identity bar">
            <a:extLst>
              <a:ext uri="{FF2B5EF4-FFF2-40B4-BE49-F238E27FC236}">
                <a16:creationId xmlns:a16="http://schemas.microsoft.com/office/drawing/2014/main" id="{8E1CADCF-249A-4FBF-BFC2-57F1AB75983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309523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Multiple Speaker Intro">
    <p:bg>
      <p:bgPr>
        <a:solidFill>
          <a:schemeClr val="bg1"/>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830AA4C2-9F52-490B-908A-7A7CFE60DB15}"/>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27" name="Straight Connector 26">
            <a:extLst>
              <a:ext uri="{FF2B5EF4-FFF2-40B4-BE49-F238E27FC236}">
                <a16:creationId xmlns:a16="http://schemas.microsoft.com/office/drawing/2014/main" id="{4F8F9280-159C-460C-8860-58BCC4AEE168}"/>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FA013B4E-466E-4841-B277-D3C5203920CD}"/>
              </a:ext>
            </a:extLst>
          </p:cNvPr>
          <p:cNvSpPr>
            <a:spLocks noGrp="1"/>
          </p:cNvSpPr>
          <p:nvPr>
            <p:ph type="pic" sz="quarter" idx="24"/>
          </p:nvPr>
        </p:nvSpPr>
        <p:spPr>
          <a:xfrm>
            <a:off x="1457528" y="1438274"/>
            <a:ext cx="3398837" cy="3133726"/>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4" name="Text Placeholder 11">
            <a:extLst>
              <a:ext uri="{FF2B5EF4-FFF2-40B4-BE49-F238E27FC236}">
                <a16:creationId xmlns:a16="http://schemas.microsoft.com/office/drawing/2014/main" id="{874DA968-FFCD-4375-81B0-A47FE6269295}"/>
              </a:ext>
            </a:extLst>
          </p:cNvPr>
          <p:cNvSpPr>
            <a:spLocks noGrp="1"/>
          </p:cNvSpPr>
          <p:nvPr>
            <p:ph type="body" sz="quarter" idx="22"/>
          </p:nvPr>
        </p:nvSpPr>
        <p:spPr>
          <a:xfrm>
            <a:off x="1467909" y="4843063"/>
            <a:ext cx="3388456" cy="307777"/>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D78F466D-086E-4D76-B898-9BDD410C7E0D}"/>
              </a:ext>
            </a:extLst>
          </p:cNvPr>
          <p:cNvSpPr>
            <a:spLocks noGrp="1"/>
          </p:cNvSpPr>
          <p:nvPr>
            <p:ph type="body" sz="quarter" idx="23"/>
          </p:nvPr>
        </p:nvSpPr>
        <p:spPr>
          <a:xfrm>
            <a:off x="1467910" y="5281226"/>
            <a:ext cx="3388455" cy="276999"/>
          </a:xfrm>
          <a:prstGeom prst="rect">
            <a:avLst/>
          </a:prstGeom>
        </p:spPr>
        <p:txBody>
          <a:bodyPr wrap="square">
            <a:spAutoFit/>
          </a:bodyPr>
          <a:lstStyle>
            <a:lvl1pPr marL="0" indent="0">
              <a:spcBef>
                <a:spcPts val="0"/>
              </a:spcBef>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6" name="Picture Placeholder 4">
            <a:extLst>
              <a:ext uri="{FF2B5EF4-FFF2-40B4-BE49-F238E27FC236}">
                <a16:creationId xmlns:a16="http://schemas.microsoft.com/office/drawing/2014/main" id="{02896B71-71BD-4FBB-9CB0-1AA7BB511FC5}"/>
              </a:ext>
            </a:extLst>
          </p:cNvPr>
          <p:cNvSpPr>
            <a:spLocks noGrp="1"/>
          </p:cNvSpPr>
          <p:nvPr>
            <p:ph type="pic" sz="quarter" idx="25"/>
          </p:nvPr>
        </p:nvSpPr>
        <p:spPr>
          <a:xfrm>
            <a:off x="7354437" y="1438274"/>
            <a:ext cx="3398837" cy="3133726"/>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7" name="Text Placeholder 11">
            <a:extLst>
              <a:ext uri="{FF2B5EF4-FFF2-40B4-BE49-F238E27FC236}">
                <a16:creationId xmlns:a16="http://schemas.microsoft.com/office/drawing/2014/main" id="{120B838A-179F-4B10-8942-9B111C831A6B}"/>
              </a:ext>
            </a:extLst>
          </p:cNvPr>
          <p:cNvSpPr>
            <a:spLocks noGrp="1"/>
          </p:cNvSpPr>
          <p:nvPr>
            <p:ph type="body" sz="quarter" idx="17"/>
          </p:nvPr>
        </p:nvSpPr>
        <p:spPr>
          <a:xfrm>
            <a:off x="7364818" y="4843063"/>
            <a:ext cx="3388456" cy="307777"/>
          </a:xfrm>
          <a:prstGeom prst="rect">
            <a:avLst/>
          </a:prstGeo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8" name="Text Placeholder 9">
            <a:extLst>
              <a:ext uri="{FF2B5EF4-FFF2-40B4-BE49-F238E27FC236}">
                <a16:creationId xmlns:a16="http://schemas.microsoft.com/office/drawing/2014/main" id="{002208D4-B6F0-48A4-9A96-4C9CCD33C848}"/>
              </a:ext>
            </a:extLst>
          </p:cNvPr>
          <p:cNvSpPr>
            <a:spLocks noGrp="1"/>
          </p:cNvSpPr>
          <p:nvPr>
            <p:ph type="body" sz="quarter" idx="15"/>
          </p:nvPr>
        </p:nvSpPr>
        <p:spPr>
          <a:xfrm>
            <a:off x="7364819" y="5281226"/>
            <a:ext cx="3388455" cy="276999"/>
          </a:xfrm>
          <a:prstGeom prst="rect">
            <a:avLst/>
          </a:prstGeom>
        </p:spPr>
        <p:txBody>
          <a:bodyPr wrap="square">
            <a:spAutoFit/>
          </a:bodyPr>
          <a:lstStyle>
            <a:lvl1pPr marL="0" indent="0">
              <a:spcBef>
                <a:spcPts val="0"/>
              </a:spcBef>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1" name="Freeform: Shape 10" descr="Yellow-blue MIS Identity bar">
            <a:extLst>
              <a:ext uri="{FF2B5EF4-FFF2-40B4-BE49-F238E27FC236}">
                <a16:creationId xmlns:a16="http://schemas.microsoft.com/office/drawing/2014/main" id="{28B6CDB8-CB3B-4F69-8E16-32C78061CEB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063061934"/>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48">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 photo and conten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Picture Placeholder 4">
            <a:extLst>
              <a:ext uri="{FF2B5EF4-FFF2-40B4-BE49-F238E27FC236}">
                <a16:creationId xmlns:a16="http://schemas.microsoft.com/office/drawing/2014/main" id="{508C0412-6898-4CCA-9893-50B47761DA35}"/>
              </a:ext>
            </a:extLst>
          </p:cNvPr>
          <p:cNvSpPr>
            <a:spLocks noGrp="1"/>
          </p:cNvSpPr>
          <p:nvPr>
            <p:ph type="pic" sz="quarter" idx="24"/>
          </p:nvPr>
        </p:nvSpPr>
        <p:spPr>
          <a:xfrm>
            <a:off x="595570"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5" name="Text Placeholder 11">
            <a:extLst>
              <a:ext uri="{FF2B5EF4-FFF2-40B4-BE49-F238E27FC236}">
                <a16:creationId xmlns:a16="http://schemas.microsoft.com/office/drawing/2014/main" id="{DE6403F9-49C7-4589-A50B-2FA29535D058}"/>
              </a:ext>
            </a:extLst>
          </p:cNvPr>
          <p:cNvSpPr>
            <a:spLocks noGrp="1"/>
          </p:cNvSpPr>
          <p:nvPr>
            <p:ph type="body" sz="quarter" idx="22"/>
          </p:nvPr>
        </p:nvSpPr>
        <p:spPr>
          <a:xfrm>
            <a:off x="595570"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6" name="Text Placeholder 9">
            <a:extLst>
              <a:ext uri="{FF2B5EF4-FFF2-40B4-BE49-F238E27FC236}">
                <a16:creationId xmlns:a16="http://schemas.microsoft.com/office/drawing/2014/main" id="{81ADEB38-68E6-48FF-9EFB-4E8798F95D14}"/>
              </a:ext>
            </a:extLst>
          </p:cNvPr>
          <p:cNvSpPr>
            <a:spLocks noGrp="1"/>
          </p:cNvSpPr>
          <p:nvPr>
            <p:ph type="body" sz="quarter" idx="23"/>
          </p:nvPr>
        </p:nvSpPr>
        <p:spPr>
          <a:xfrm>
            <a:off x="595570"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7" name="Picture Placeholder 4">
            <a:extLst>
              <a:ext uri="{FF2B5EF4-FFF2-40B4-BE49-F238E27FC236}">
                <a16:creationId xmlns:a16="http://schemas.microsoft.com/office/drawing/2014/main" id="{3E68F51A-2AED-4F9E-B651-BF6554CF03F6}"/>
              </a:ext>
            </a:extLst>
          </p:cNvPr>
          <p:cNvSpPr>
            <a:spLocks noGrp="1"/>
          </p:cNvSpPr>
          <p:nvPr>
            <p:ph type="pic" sz="quarter" idx="25"/>
          </p:nvPr>
        </p:nvSpPr>
        <p:spPr>
          <a:xfrm>
            <a:off x="4403060"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8" name="Text Placeholder 11">
            <a:extLst>
              <a:ext uri="{FF2B5EF4-FFF2-40B4-BE49-F238E27FC236}">
                <a16:creationId xmlns:a16="http://schemas.microsoft.com/office/drawing/2014/main" id="{CCD90BD6-DF30-4D65-ACD5-E07F2172A852}"/>
              </a:ext>
            </a:extLst>
          </p:cNvPr>
          <p:cNvSpPr>
            <a:spLocks noGrp="1"/>
          </p:cNvSpPr>
          <p:nvPr>
            <p:ph type="body" sz="quarter" idx="17"/>
          </p:nvPr>
        </p:nvSpPr>
        <p:spPr>
          <a:xfrm>
            <a:off x="4408251"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8360E18F-3C09-4825-B672-44C6A800010D}"/>
              </a:ext>
            </a:extLst>
          </p:cNvPr>
          <p:cNvSpPr>
            <a:spLocks noGrp="1"/>
          </p:cNvSpPr>
          <p:nvPr>
            <p:ph type="body" sz="quarter" idx="27"/>
          </p:nvPr>
        </p:nvSpPr>
        <p:spPr>
          <a:xfrm>
            <a:off x="4408252"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0" name="Picture Placeholder 4">
            <a:extLst>
              <a:ext uri="{FF2B5EF4-FFF2-40B4-BE49-F238E27FC236}">
                <a16:creationId xmlns:a16="http://schemas.microsoft.com/office/drawing/2014/main" id="{1023A55F-703C-4394-9476-11721D7AF83D}"/>
              </a:ext>
            </a:extLst>
          </p:cNvPr>
          <p:cNvSpPr>
            <a:spLocks noGrp="1"/>
          </p:cNvSpPr>
          <p:nvPr>
            <p:ph type="pic" sz="quarter" idx="26"/>
          </p:nvPr>
        </p:nvSpPr>
        <p:spPr>
          <a:xfrm>
            <a:off x="8210551" y="1438275"/>
            <a:ext cx="3398837"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1" name="Text Placeholder 11">
            <a:extLst>
              <a:ext uri="{FF2B5EF4-FFF2-40B4-BE49-F238E27FC236}">
                <a16:creationId xmlns:a16="http://schemas.microsoft.com/office/drawing/2014/main" id="{16F9E630-BD59-49E6-9D4A-A14FAA0494BE}"/>
              </a:ext>
            </a:extLst>
          </p:cNvPr>
          <p:cNvSpPr>
            <a:spLocks noGrp="1"/>
          </p:cNvSpPr>
          <p:nvPr>
            <p:ph type="body" sz="quarter" idx="18"/>
          </p:nvPr>
        </p:nvSpPr>
        <p:spPr>
          <a:xfrm>
            <a:off x="8220932" y="3731911"/>
            <a:ext cx="3388456"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9">
            <a:extLst>
              <a:ext uri="{FF2B5EF4-FFF2-40B4-BE49-F238E27FC236}">
                <a16:creationId xmlns:a16="http://schemas.microsoft.com/office/drawing/2014/main" id="{BC20AE19-51BC-49D7-9C67-90FC706F4F9D}"/>
              </a:ext>
            </a:extLst>
          </p:cNvPr>
          <p:cNvSpPr>
            <a:spLocks noGrp="1"/>
          </p:cNvSpPr>
          <p:nvPr>
            <p:ph type="body" sz="quarter" idx="28"/>
          </p:nvPr>
        </p:nvSpPr>
        <p:spPr>
          <a:xfrm>
            <a:off x="8220933" y="4570111"/>
            <a:ext cx="3388455" cy="1698927"/>
          </a:xfrm>
          <a:prstGeom prst="rect">
            <a:avLst/>
          </a:prstGeo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9" name="Freeform: Shape 18" descr="Yellow-blue MIS Identity bar">
            <a:extLst>
              <a:ext uri="{FF2B5EF4-FFF2-40B4-BE49-F238E27FC236}">
                <a16:creationId xmlns:a16="http://schemas.microsoft.com/office/drawing/2014/main" id="{49CF98F0-FABA-4C7C-BB4F-1A0A35F1CC4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8123759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photo and conten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Picture Placeholder 4">
            <a:extLst>
              <a:ext uri="{FF2B5EF4-FFF2-40B4-BE49-F238E27FC236}">
                <a16:creationId xmlns:a16="http://schemas.microsoft.com/office/drawing/2014/main" id="{4D683FA8-6A45-45CC-8F99-F883FACEF4B9}"/>
              </a:ext>
            </a:extLst>
          </p:cNvPr>
          <p:cNvSpPr>
            <a:spLocks noGrp="1"/>
          </p:cNvSpPr>
          <p:nvPr>
            <p:ph type="pic" sz="quarter" idx="24"/>
          </p:nvPr>
        </p:nvSpPr>
        <p:spPr>
          <a:xfrm>
            <a:off x="584200"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3" name="Text Placeholder 11">
            <a:extLst>
              <a:ext uri="{FF2B5EF4-FFF2-40B4-BE49-F238E27FC236}">
                <a16:creationId xmlns:a16="http://schemas.microsoft.com/office/drawing/2014/main" id="{0BB71F49-70EC-4277-9002-3371C7F4DD5D}"/>
              </a:ext>
            </a:extLst>
          </p:cNvPr>
          <p:cNvSpPr>
            <a:spLocks noGrp="1"/>
          </p:cNvSpPr>
          <p:nvPr>
            <p:ph type="body" sz="quarter" idx="22"/>
          </p:nvPr>
        </p:nvSpPr>
        <p:spPr>
          <a:xfrm>
            <a:off x="584200"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95F0A3BC-191E-4992-8BDC-621023F0C752}"/>
              </a:ext>
            </a:extLst>
          </p:cNvPr>
          <p:cNvSpPr>
            <a:spLocks noGrp="1"/>
          </p:cNvSpPr>
          <p:nvPr>
            <p:ph type="body" sz="quarter" idx="28"/>
          </p:nvPr>
        </p:nvSpPr>
        <p:spPr>
          <a:xfrm>
            <a:off x="584200"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25" name="Picture Placeholder 4">
            <a:extLst>
              <a:ext uri="{FF2B5EF4-FFF2-40B4-BE49-F238E27FC236}">
                <a16:creationId xmlns:a16="http://schemas.microsoft.com/office/drawing/2014/main" id="{1850608D-17D0-40C1-B234-224BFA8EA923}"/>
              </a:ext>
            </a:extLst>
          </p:cNvPr>
          <p:cNvSpPr>
            <a:spLocks noGrp="1"/>
          </p:cNvSpPr>
          <p:nvPr>
            <p:ph type="pic" sz="quarter" idx="25"/>
          </p:nvPr>
        </p:nvSpPr>
        <p:spPr>
          <a:xfrm>
            <a:off x="3414967"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6" name="Text Placeholder 11">
            <a:extLst>
              <a:ext uri="{FF2B5EF4-FFF2-40B4-BE49-F238E27FC236}">
                <a16:creationId xmlns:a16="http://schemas.microsoft.com/office/drawing/2014/main" id="{456F7B3B-3D02-4050-8478-1A602607DF47}"/>
              </a:ext>
            </a:extLst>
          </p:cNvPr>
          <p:cNvSpPr>
            <a:spLocks noGrp="1"/>
          </p:cNvSpPr>
          <p:nvPr>
            <p:ph type="body" sz="quarter" idx="17"/>
          </p:nvPr>
        </p:nvSpPr>
        <p:spPr>
          <a:xfrm>
            <a:off x="3415283"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2">
            <a:extLst>
              <a:ext uri="{FF2B5EF4-FFF2-40B4-BE49-F238E27FC236}">
                <a16:creationId xmlns:a16="http://schemas.microsoft.com/office/drawing/2014/main" id="{7E27DD90-36D3-4452-A4FE-FA22C2AEB930}"/>
              </a:ext>
            </a:extLst>
          </p:cNvPr>
          <p:cNvSpPr>
            <a:spLocks noGrp="1"/>
          </p:cNvSpPr>
          <p:nvPr>
            <p:ph type="body" sz="quarter" idx="29"/>
          </p:nvPr>
        </p:nvSpPr>
        <p:spPr>
          <a:xfrm>
            <a:off x="3415283"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28" name="Picture Placeholder 4">
            <a:extLst>
              <a:ext uri="{FF2B5EF4-FFF2-40B4-BE49-F238E27FC236}">
                <a16:creationId xmlns:a16="http://schemas.microsoft.com/office/drawing/2014/main" id="{700AFCF5-A9E4-474D-B35A-A116DC856932}"/>
              </a:ext>
            </a:extLst>
          </p:cNvPr>
          <p:cNvSpPr>
            <a:spLocks noGrp="1"/>
          </p:cNvSpPr>
          <p:nvPr>
            <p:ph type="pic" sz="quarter" idx="26"/>
          </p:nvPr>
        </p:nvSpPr>
        <p:spPr>
          <a:xfrm>
            <a:off x="6245734"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9" name="Text Placeholder 11">
            <a:extLst>
              <a:ext uri="{FF2B5EF4-FFF2-40B4-BE49-F238E27FC236}">
                <a16:creationId xmlns:a16="http://schemas.microsoft.com/office/drawing/2014/main" id="{D5E3FE0A-D0BC-4F36-B5E2-8CE7E35ED47C}"/>
              </a:ext>
            </a:extLst>
          </p:cNvPr>
          <p:cNvSpPr>
            <a:spLocks noGrp="1"/>
          </p:cNvSpPr>
          <p:nvPr>
            <p:ph type="body" sz="quarter" idx="18"/>
          </p:nvPr>
        </p:nvSpPr>
        <p:spPr>
          <a:xfrm>
            <a:off x="6245892"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2">
            <a:extLst>
              <a:ext uri="{FF2B5EF4-FFF2-40B4-BE49-F238E27FC236}">
                <a16:creationId xmlns:a16="http://schemas.microsoft.com/office/drawing/2014/main" id="{15CD9B1A-D67E-424A-B593-038451CDF1BA}"/>
              </a:ext>
            </a:extLst>
          </p:cNvPr>
          <p:cNvSpPr>
            <a:spLocks noGrp="1"/>
          </p:cNvSpPr>
          <p:nvPr>
            <p:ph type="body" sz="quarter" idx="30"/>
          </p:nvPr>
        </p:nvSpPr>
        <p:spPr>
          <a:xfrm>
            <a:off x="6245892"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32" name="Picture Placeholder 4">
            <a:extLst>
              <a:ext uri="{FF2B5EF4-FFF2-40B4-BE49-F238E27FC236}">
                <a16:creationId xmlns:a16="http://schemas.microsoft.com/office/drawing/2014/main" id="{82F2888C-780F-47A0-A810-6BC392472AB8}"/>
              </a:ext>
            </a:extLst>
          </p:cNvPr>
          <p:cNvSpPr>
            <a:spLocks noGrp="1"/>
          </p:cNvSpPr>
          <p:nvPr>
            <p:ph type="pic" sz="quarter" idx="27"/>
          </p:nvPr>
        </p:nvSpPr>
        <p:spPr>
          <a:xfrm>
            <a:off x="9076500" y="1438275"/>
            <a:ext cx="2532888" cy="1990725"/>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3" name="Text Placeholder 11">
            <a:extLst>
              <a:ext uri="{FF2B5EF4-FFF2-40B4-BE49-F238E27FC236}">
                <a16:creationId xmlns:a16="http://schemas.microsoft.com/office/drawing/2014/main" id="{67828837-8464-4160-9320-9FDA8D69DD54}"/>
              </a:ext>
            </a:extLst>
          </p:cNvPr>
          <p:cNvSpPr>
            <a:spLocks noGrp="1"/>
          </p:cNvSpPr>
          <p:nvPr>
            <p:ph type="body" sz="quarter" idx="20"/>
          </p:nvPr>
        </p:nvSpPr>
        <p:spPr>
          <a:xfrm>
            <a:off x="9076500" y="3731911"/>
            <a:ext cx="2532888" cy="615553"/>
          </a:xfrm>
          <a:prstGeom prst="rect">
            <a:avLst/>
          </a:prstGeo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1" name="Text Placeholder 2">
            <a:extLst>
              <a:ext uri="{FF2B5EF4-FFF2-40B4-BE49-F238E27FC236}">
                <a16:creationId xmlns:a16="http://schemas.microsoft.com/office/drawing/2014/main" id="{EC884931-9F4B-4FEF-837C-262ACC339EA1}"/>
              </a:ext>
            </a:extLst>
          </p:cNvPr>
          <p:cNvSpPr>
            <a:spLocks noGrp="1"/>
          </p:cNvSpPr>
          <p:nvPr>
            <p:ph type="body" sz="quarter" idx="31"/>
          </p:nvPr>
        </p:nvSpPr>
        <p:spPr>
          <a:xfrm>
            <a:off x="9076500" y="4386729"/>
            <a:ext cx="2533650" cy="969496"/>
          </a:xfrm>
        </p:spPr>
        <p:txBody>
          <a:bodyPr/>
          <a:lstStyle>
            <a:lvl1pPr marL="0" indent="0">
              <a:spcBef>
                <a:spcPts val="200"/>
              </a:spcBef>
              <a:spcAft>
                <a:spcPts val="400"/>
              </a:spcAft>
              <a:buNone/>
              <a:defRPr sz="1800"/>
            </a:lvl1pPr>
            <a:lvl2pPr marL="342900" indent="-223838">
              <a:spcBef>
                <a:spcPts val="200"/>
              </a:spcBef>
              <a:spcAft>
                <a:spcPts val="400"/>
              </a:spcAft>
              <a:buFont typeface="Arial" panose="020B0604020202020204" pitchFamily="34" charset="0"/>
              <a:buChar char="•"/>
              <a:defRPr sz="1600"/>
            </a:lvl2pPr>
            <a:lvl3pPr>
              <a:defRPr sz="1100"/>
            </a:lvl3pPr>
            <a:lvl4pPr>
              <a:defRPr sz="1050"/>
            </a:lvl4pPr>
            <a:lvl5pPr>
              <a:defRPr sz="1050"/>
            </a:lvl5pPr>
          </a:lstStyle>
          <a:p>
            <a:pPr lvl="0"/>
            <a:r>
              <a:rPr lang="en-US"/>
              <a:t>Click to edit Master text styles</a:t>
            </a:r>
          </a:p>
          <a:p>
            <a:pPr lvl="1"/>
            <a:r>
              <a:rPr lang="en-US"/>
              <a:t>Second level</a:t>
            </a:r>
          </a:p>
        </p:txBody>
      </p:sp>
      <p:sp>
        <p:nvSpPr>
          <p:cNvPr id="17" name="Freeform: Shape 16" descr="Yellow-blue MIS Identity bar">
            <a:extLst>
              <a:ext uri="{FF2B5EF4-FFF2-40B4-BE49-F238E27FC236}">
                <a16:creationId xmlns:a16="http://schemas.microsoft.com/office/drawing/2014/main" id="{F436D290-C450-436E-BC0E-CC2A7327D7D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694013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 columns text layout w/ footer bar">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2EC785FA-FD71-41DF-AC4E-458F93B79DE6}"/>
              </a:ext>
            </a:extLst>
          </p:cNvPr>
          <p:cNvSpPr>
            <a:spLocks noGrp="1"/>
          </p:cNvSpPr>
          <p:nvPr>
            <p:ph type="body" sz="quarter" idx="10"/>
          </p:nvPr>
        </p:nvSpPr>
        <p:spPr>
          <a:xfrm>
            <a:off x="58521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18" name="Text Placeholder 11">
            <a:extLst>
              <a:ext uri="{FF2B5EF4-FFF2-40B4-BE49-F238E27FC236}">
                <a16:creationId xmlns:a16="http://schemas.microsoft.com/office/drawing/2014/main" id="{C6358A6E-24DF-4ACC-AE9A-55AA7993C3C0}"/>
              </a:ext>
            </a:extLst>
          </p:cNvPr>
          <p:cNvSpPr>
            <a:spLocks noGrp="1"/>
          </p:cNvSpPr>
          <p:nvPr>
            <p:ph type="body" sz="quarter" idx="11"/>
          </p:nvPr>
        </p:nvSpPr>
        <p:spPr>
          <a:xfrm>
            <a:off x="584200" y="2286000"/>
            <a:ext cx="1930400" cy="3986784"/>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6" name="Text Placeholder 9">
            <a:extLst>
              <a:ext uri="{FF2B5EF4-FFF2-40B4-BE49-F238E27FC236}">
                <a16:creationId xmlns:a16="http://schemas.microsoft.com/office/drawing/2014/main" id="{D6494B57-65AA-4D1C-83F3-CBD112C01814}"/>
              </a:ext>
            </a:extLst>
          </p:cNvPr>
          <p:cNvSpPr>
            <a:spLocks noGrp="1"/>
          </p:cNvSpPr>
          <p:nvPr>
            <p:ph type="body" sz="quarter" idx="12"/>
          </p:nvPr>
        </p:nvSpPr>
        <p:spPr>
          <a:xfrm>
            <a:off x="286022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20" name="Text Placeholder 11">
            <a:extLst>
              <a:ext uri="{FF2B5EF4-FFF2-40B4-BE49-F238E27FC236}">
                <a16:creationId xmlns:a16="http://schemas.microsoft.com/office/drawing/2014/main" id="{CB93468E-FFB8-4803-B878-19330C4FBFA5}"/>
              </a:ext>
            </a:extLst>
          </p:cNvPr>
          <p:cNvSpPr>
            <a:spLocks noGrp="1"/>
          </p:cNvSpPr>
          <p:nvPr>
            <p:ph type="body" sz="quarter" idx="13"/>
          </p:nvPr>
        </p:nvSpPr>
        <p:spPr>
          <a:xfrm>
            <a:off x="2860226" y="2286000"/>
            <a:ext cx="1929384" cy="3986784"/>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2" name="Text Placeholder 9">
            <a:extLst>
              <a:ext uri="{FF2B5EF4-FFF2-40B4-BE49-F238E27FC236}">
                <a16:creationId xmlns:a16="http://schemas.microsoft.com/office/drawing/2014/main" id="{D3F51D23-E64B-4414-B7C0-1873FDBFE010}"/>
              </a:ext>
            </a:extLst>
          </p:cNvPr>
          <p:cNvSpPr>
            <a:spLocks noGrp="1"/>
          </p:cNvSpPr>
          <p:nvPr>
            <p:ph type="body" sz="quarter" idx="14"/>
          </p:nvPr>
        </p:nvSpPr>
        <p:spPr>
          <a:xfrm>
            <a:off x="513523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0" name="Text Placeholder 11">
            <a:extLst>
              <a:ext uri="{FF2B5EF4-FFF2-40B4-BE49-F238E27FC236}">
                <a16:creationId xmlns:a16="http://schemas.microsoft.com/office/drawing/2014/main" id="{8D3E6AA4-3546-4254-8AED-803F993D1F56}"/>
              </a:ext>
            </a:extLst>
          </p:cNvPr>
          <p:cNvSpPr>
            <a:spLocks noGrp="1"/>
          </p:cNvSpPr>
          <p:nvPr>
            <p:ph type="body" sz="quarter" idx="15"/>
          </p:nvPr>
        </p:nvSpPr>
        <p:spPr>
          <a:xfrm>
            <a:off x="513523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3" name="Text Placeholder 9">
            <a:extLst>
              <a:ext uri="{FF2B5EF4-FFF2-40B4-BE49-F238E27FC236}">
                <a16:creationId xmlns:a16="http://schemas.microsoft.com/office/drawing/2014/main" id="{443B6AF6-4C81-4BAD-AA53-C6C9CD773B8A}"/>
              </a:ext>
            </a:extLst>
          </p:cNvPr>
          <p:cNvSpPr>
            <a:spLocks noGrp="1"/>
          </p:cNvSpPr>
          <p:nvPr>
            <p:ph type="body" sz="quarter" idx="16"/>
          </p:nvPr>
        </p:nvSpPr>
        <p:spPr>
          <a:xfrm>
            <a:off x="741024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7" name="Text Placeholder 11">
            <a:extLst>
              <a:ext uri="{FF2B5EF4-FFF2-40B4-BE49-F238E27FC236}">
                <a16:creationId xmlns:a16="http://schemas.microsoft.com/office/drawing/2014/main" id="{968A031D-6949-48B8-988E-387D323B5674}"/>
              </a:ext>
            </a:extLst>
          </p:cNvPr>
          <p:cNvSpPr>
            <a:spLocks noGrp="1"/>
          </p:cNvSpPr>
          <p:nvPr>
            <p:ph type="body" sz="quarter" idx="17"/>
          </p:nvPr>
        </p:nvSpPr>
        <p:spPr>
          <a:xfrm>
            <a:off x="741024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4" name="Text Placeholder 9">
            <a:extLst>
              <a:ext uri="{FF2B5EF4-FFF2-40B4-BE49-F238E27FC236}">
                <a16:creationId xmlns:a16="http://schemas.microsoft.com/office/drawing/2014/main" id="{FB7EAF86-3CB8-45BE-9E2F-C9DBCCBAACEE}"/>
              </a:ext>
            </a:extLst>
          </p:cNvPr>
          <p:cNvSpPr>
            <a:spLocks noGrp="1"/>
          </p:cNvSpPr>
          <p:nvPr>
            <p:ph type="body" sz="quarter" idx="18"/>
          </p:nvPr>
        </p:nvSpPr>
        <p:spPr>
          <a:xfrm>
            <a:off x="9685256" y="1606096"/>
            <a:ext cx="1929384" cy="507711"/>
          </a:xfrm>
          <a:prstGeom prst="rect">
            <a:avLst/>
          </a:prstGeom>
          <a:solidFill>
            <a:schemeClr val="accent5"/>
          </a:solidFill>
        </p:spPr>
        <p:txBody>
          <a:bodyPr vert="horz" wrap="square" lIns="91440" tIns="0" rIns="91440" bIns="0" rtlCol="0" anchor="ctr">
            <a:noAutofit/>
          </a:bodyPr>
          <a:lstStyle>
            <a:lvl1pPr>
              <a:defRPr lang="en-US" sz="1400">
                <a:solidFill>
                  <a:schemeClr val="bg1"/>
                </a:solidFill>
                <a:latin typeface="+mj-lt"/>
                <a:cs typeface="+mn-cs"/>
              </a:defRPr>
            </a:lvl1pPr>
          </a:lstStyle>
          <a:p>
            <a:pPr marL="0" lvl="0" indent="0" defTabSz="914367">
              <a:spcBef>
                <a:spcPts val="1200"/>
              </a:spcBef>
              <a:spcAft>
                <a:spcPts val="400"/>
              </a:spcAft>
              <a:buSzPct val="100000"/>
              <a:buFontTx/>
              <a:buNone/>
            </a:pPr>
            <a:r>
              <a:rPr lang="en-US"/>
              <a:t>Click to edit Master text styles</a:t>
            </a:r>
          </a:p>
        </p:txBody>
      </p:sp>
      <p:sp>
        <p:nvSpPr>
          <p:cNvPr id="39" name="Text Placeholder 11">
            <a:extLst>
              <a:ext uri="{FF2B5EF4-FFF2-40B4-BE49-F238E27FC236}">
                <a16:creationId xmlns:a16="http://schemas.microsoft.com/office/drawing/2014/main" id="{60918B1D-45D8-4DE7-864D-8DC27101CF67}"/>
              </a:ext>
            </a:extLst>
          </p:cNvPr>
          <p:cNvSpPr>
            <a:spLocks noGrp="1"/>
          </p:cNvSpPr>
          <p:nvPr>
            <p:ph type="body" sz="quarter" idx="19"/>
          </p:nvPr>
        </p:nvSpPr>
        <p:spPr>
          <a:xfrm>
            <a:off x="9685256" y="2286000"/>
            <a:ext cx="1929384" cy="3983038"/>
          </a:xfrm>
          <a:prstGeom prst="rect">
            <a:avLst/>
          </a:prstGeo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Freeform: Shape 16" descr="Yellow-blue MIS Identity bar">
            <a:extLst>
              <a:ext uri="{FF2B5EF4-FFF2-40B4-BE49-F238E27FC236}">
                <a16:creationId xmlns:a16="http://schemas.microsoft.com/office/drawing/2014/main" id="{E68D596F-8925-407C-81F0-644B2791A9C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657839374"/>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 columns text layout">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C62402D-35CE-45A8-B9E5-F9EF140799C6}"/>
              </a:ext>
            </a:extLst>
          </p:cNvPr>
          <p:cNvSpPr>
            <a:spLocks noGrp="1"/>
          </p:cNvSpPr>
          <p:nvPr>
            <p:ph type="body" sz="quarter" idx="20"/>
          </p:nvPr>
        </p:nvSpPr>
        <p:spPr>
          <a:xfrm>
            <a:off x="584200"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18" name="Text Placeholder 11">
            <a:extLst>
              <a:ext uri="{FF2B5EF4-FFF2-40B4-BE49-F238E27FC236}">
                <a16:creationId xmlns:a16="http://schemas.microsoft.com/office/drawing/2014/main" id="{C6358A6E-24DF-4ACC-AE9A-55AA7993C3C0}"/>
              </a:ext>
            </a:extLst>
          </p:cNvPr>
          <p:cNvSpPr>
            <a:spLocks noGrp="1"/>
          </p:cNvSpPr>
          <p:nvPr>
            <p:ph type="body" sz="quarter" idx="11"/>
          </p:nvPr>
        </p:nvSpPr>
        <p:spPr>
          <a:xfrm>
            <a:off x="584200" y="2256972"/>
            <a:ext cx="1930400"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225425"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343A91A3-6392-4CB8-89FF-EEA6AEFE1D1D}"/>
              </a:ext>
            </a:extLst>
          </p:cNvPr>
          <p:cNvSpPr>
            <a:spLocks noGrp="1"/>
          </p:cNvSpPr>
          <p:nvPr>
            <p:ph type="body" sz="quarter" idx="21"/>
          </p:nvPr>
        </p:nvSpPr>
        <p:spPr>
          <a:xfrm>
            <a:off x="286022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CB93468E-FFB8-4803-B878-19330C4FBFA5}"/>
              </a:ext>
            </a:extLst>
          </p:cNvPr>
          <p:cNvSpPr>
            <a:spLocks noGrp="1"/>
          </p:cNvSpPr>
          <p:nvPr>
            <p:ph type="body" sz="quarter" idx="13"/>
          </p:nvPr>
        </p:nvSpPr>
        <p:spPr>
          <a:xfrm>
            <a:off x="2860226" y="2256972"/>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8755CE2C-CBA4-415C-B08A-B7FD9D01C881}"/>
              </a:ext>
            </a:extLst>
          </p:cNvPr>
          <p:cNvSpPr>
            <a:spLocks noGrp="1"/>
          </p:cNvSpPr>
          <p:nvPr>
            <p:ph type="body" sz="quarter" idx="22"/>
          </p:nvPr>
        </p:nvSpPr>
        <p:spPr>
          <a:xfrm>
            <a:off x="513523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0" name="Text Placeholder 11">
            <a:extLst>
              <a:ext uri="{FF2B5EF4-FFF2-40B4-BE49-F238E27FC236}">
                <a16:creationId xmlns:a16="http://schemas.microsoft.com/office/drawing/2014/main" id="{8D3E6AA4-3546-4254-8AED-803F993D1F56}"/>
              </a:ext>
            </a:extLst>
          </p:cNvPr>
          <p:cNvSpPr>
            <a:spLocks noGrp="1"/>
          </p:cNvSpPr>
          <p:nvPr>
            <p:ph type="body" sz="quarter" idx="15"/>
          </p:nvPr>
        </p:nvSpPr>
        <p:spPr>
          <a:xfrm>
            <a:off x="513523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3" name="Text Placeholder 2">
            <a:extLst>
              <a:ext uri="{FF2B5EF4-FFF2-40B4-BE49-F238E27FC236}">
                <a16:creationId xmlns:a16="http://schemas.microsoft.com/office/drawing/2014/main" id="{18CCC0D6-4CF3-4631-B7B9-43AC2AE34CF6}"/>
              </a:ext>
            </a:extLst>
          </p:cNvPr>
          <p:cNvSpPr>
            <a:spLocks noGrp="1"/>
          </p:cNvSpPr>
          <p:nvPr>
            <p:ph type="body" sz="quarter" idx="23"/>
          </p:nvPr>
        </p:nvSpPr>
        <p:spPr>
          <a:xfrm>
            <a:off x="741024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968A031D-6949-48B8-988E-387D323B5674}"/>
              </a:ext>
            </a:extLst>
          </p:cNvPr>
          <p:cNvSpPr>
            <a:spLocks noGrp="1"/>
          </p:cNvSpPr>
          <p:nvPr>
            <p:ph type="body" sz="quarter" idx="17"/>
          </p:nvPr>
        </p:nvSpPr>
        <p:spPr>
          <a:xfrm>
            <a:off x="741024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4" name="Text Placeholder 2">
            <a:extLst>
              <a:ext uri="{FF2B5EF4-FFF2-40B4-BE49-F238E27FC236}">
                <a16:creationId xmlns:a16="http://schemas.microsoft.com/office/drawing/2014/main" id="{AD639DA8-5FA6-48EC-BF28-F064FF465BBC}"/>
              </a:ext>
            </a:extLst>
          </p:cNvPr>
          <p:cNvSpPr>
            <a:spLocks noGrp="1"/>
          </p:cNvSpPr>
          <p:nvPr>
            <p:ph type="body" sz="quarter" idx="24"/>
          </p:nvPr>
        </p:nvSpPr>
        <p:spPr>
          <a:xfrm>
            <a:off x="9685256" y="1606097"/>
            <a:ext cx="1928813" cy="507710"/>
          </a:xfrm>
          <a:solidFill>
            <a:schemeClr val="accent5"/>
          </a:solidFill>
        </p:spPr>
        <p:txBody>
          <a:bodyPr lIns="91440" anchor="ctr">
            <a:noAutofit/>
          </a:bodyPr>
          <a:lstStyle>
            <a:lvl1pPr marL="0" indent="0">
              <a:buNone/>
              <a:defRPr sz="1400">
                <a:solidFill>
                  <a:schemeClr val="bg1"/>
                </a:solid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60918B1D-45D8-4DE7-864D-8DC27101CF67}"/>
              </a:ext>
            </a:extLst>
          </p:cNvPr>
          <p:cNvSpPr>
            <a:spLocks noGrp="1"/>
          </p:cNvSpPr>
          <p:nvPr>
            <p:ph type="body" sz="quarter" idx="19"/>
          </p:nvPr>
        </p:nvSpPr>
        <p:spPr>
          <a:xfrm>
            <a:off x="9685256" y="2256971"/>
            <a:ext cx="1929384" cy="4012066"/>
          </a:xfrm>
          <a:prstGeom prst="rect">
            <a:avLst/>
          </a:prstGeo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225425"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0811044"/>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with bar">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Freeform: Shape 4" descr="Yellow-blue MIS Identity bar">
            <a:extLst>
              <a:ext uri="{FF2B5EF4-FFF2-40B4-BE49-F238E27FC236}">
                <a16:creationId xmlns:a16="http://schemas.microsoft.com/office/drawing/2014/main" id="{8E312679-BB90-4EAE-BEE9-77296A67B712}"/>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065797639"/>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C00B3B-75BA-49EB-B4D4-755A365C0697}"/>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A7165B66-9228-4877-8908-CAFBBD781789}"/>
              </a:ext>
              <a:ext uri="{C183D7F6-B498-43B3-948B-1728B52AA6E4}">
                <adec:decorative xmlns:adec="http://schemas.microsoft.com/office/drawing/2017/decorative" val="1"/>
              </a:ext>
            </a:extLst>
          </p:cNvPr>
          <p:cNvCxnSpPr/>
          <p:nvPr userDrawn="1"/>
        </p:nvCxnSpPr>
        <p:spPr>
          <a:xfrm>
            <a:off x="584200" y="1219200"/>
            <a:ext cx="11025188" cy="0"/>
          </a:xfrm>
          <a:prstGeom prst="line">
            <a:avLst/>
          </a:prstGeom>
          <a:ln w="25400" cap="sq">
            <a:gradFill flip="none" rotWithShape="1">
              <a:gsLst>
                <a:gs pos="60000">
                  <a:srgbClr val="61C5BE"/>
                </a:gs>
                <a:gs pos="30000">
                  <a:srgbClr val="FFF200"/>
                </a:gs>
                <a:gs pos="100000">
                  <a:schemeClr val="accent5"/>
                </a:gs>
              </a:gsLst>
              <a:lin ang="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324116"/>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ig Statement with bars">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F194DA56-361F-4288-8202-438E55A29953}"/>
              </a:ext>
            </a:extLst>
          </p:cNvPr>
          <p:cNvSpPr>
            <a:spLocks noGrp="1"/>
          </p:cNvSpPr>
          <p:nvPr>
            <p:ph type="pic" sz="quarter" idx="10" hasCustomPrompt="1"/>
          </p:nvPr>
        </p:nvSpPr>
        <p:spPr>
          <a:xfrm>
            <a:off x="-3048" y="110883"/>
            <a:ext cx="12192000" cy="6636235"/>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5" name="Title 1">
            <a:extLst>
              <a:ext uri="{FF2B5EF4-FFF2-40B4-BE49-F238E27FC236}">
                <a16:creationId xmlns:a16="http://schemas.microsoft.com/office/drawing/2014/main" id="{917652FB-43CA-457D-B4B4-E90BE4909A03}"/>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
        <p:nvSpPr>
          <p:cNvPr id="7" name="Freeform: Shape 6">
            <a:extLst>
              <a:ext uri="{FF2B5EF4-FFF2-40B4-BE49-F238E27FC236}">
                <a16:creationId xmlns:a16="http://schemas.microsoft.com/office/drawing/2014/main" id="{D5F1EDA9-C65D-449F-9528-9F0CE623933B}"/>
              </a:ext>
              <a:ext uri="{C183D7F6-B498-43B3-948B-1728B52AA6E4}">
                <adec:decorative xmlns:adec="http://schemas.microsoft.com/office/drawing/2017/decorative" val="1"/>
              </a:ext>
            </a:extLst>
          </p:cNvPr>
          <p:cNvSpPr/>
          <p:nvPr userDrawn="1"/>
        </p:nvSpPr>
        <p:spPr bwMode="auto">
          <a:xfrm>
            <a:off x="3048"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8" name="Freeform: Shape 7" descr="Yellow-blue MIS Identity bar">
            <a:extLst>
              <a:ext uri="{FF2B5EF4-FFF2-40B4-BE49-F238E27FC236}">
                <a16:creationId xmlns:a16="http://schemas.microsoft.com/office/drawing/2014/main" id="{B1DA8DAD-3F8B-4BED-8F15-3793BF22155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533662338"/>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CAA6A82-051F-4482-9AA3-B413026DEA2A}"/>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9" name="Title 1">
            <a:extLst>
              <a:ext uri="{FF2B5EF4-FFF2-40B4-BE49-F238E27FC236}">
                <a16:creationId xmlns:a16="http://schemas.microsoft.com/office/drawing/2014/main" id="{833792F2-9319-4A24-8661-4A06B3558C0B}"/>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Tree>
    <p:extLst>
      <p:ext uri="{BB962C8B-B14F-4D97-AF65-F5344CB8AC3E}">
        <p14:creationId xmlns:p14="http://schemas.microsoft.com/office/powerpoint/2010/main" val="1053258282"/>
      </p:ext>
    </p:extLst>
  </p:cSld>
  <p:clrMapOvr>
    <a:masterClrMapping/>
  </p:clrMapOvr>
  <p:transition>
    <p:fade/>
  </p:transition>
  <p:extLst>
    <p:ext uri="{DCECCB84-F9BA-43D5-87BE-67443E8EF086}">
      <p15:sldGuideLst xmlns:p15="http://schemas.microsoft.com/office/powerpoint/2012/main">
        <p15:guide id="4" orient="horz" pos="1008">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134542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peaker intro">
    <p:bg>
      <p:bgPr>
        <a:solidFill>
          <a:schemeClr val="bg1"/>
        </a:solidFill>
        <a:effectLst/>
      </p:bgPr>
    </p:bg>
    <p:spTree>
      <p:nvGrpSpPr>
        <p:cNvPr id="1" name=""/>
        <p:cNvGrpSpPr/>
        <p:nvPr/>
      </p:nvGrpSpPr>
      <p:grpSpPr>
        <a:xfrm>
          <a:off x="0" y="0"/>
          <a:ext cx="0" cy="0"/>
          <a:chOff x="0" y="0"/>
          <a:chExt cx="0" cy="0"/>
        </a:xfrm>
      </p:grpSpPr>
      <p:sp>
        <p:nvSpPr>
          <p:cNvPr id="23" name="object 3">
            <a:extLst>
              <a:ext uri="{FF2B5EF4-FFF2-40B4-BE49-F238E27FC236}">
                <a16:creationId xmlns:a16="http://schemas.microsoft.com/office/drawing/2014/main" id="{6C42B584-DE86-450C-9FCD-73378FF76445}"/>
              </a:ext>
            </a:extLst>
          </p:cNvPr>
          <p:cNvSpPr/>
          <p:nvPr userDrawn="1"/>
        </p:nvSpPr>
        <p:spPr>
          <a:xfrm>
            <a:off x="228600" y="228600"/>
            <a:ext cx="11734800" cy="64008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solidFill>
        </p:spPr>
        <p:txBody>
          <a:bodyPr wrap="square" lIns="0" tIns="0" rIns="0" bIns="0" rtlCol="0"/>
          <a:lstStyle/>
          <a:p>
            <a:endParaRPr/>
          </a:p>
        </p:txBody>
      </p:sp>
      <p:sp>
        <p:nvSpPr>
          <p:cNvPr id="24" name="Title 1">
            <a:extLst>
              <a:ext uri="{FF2B5EF4-FFF2-40B4-BE49-F238E27FC236}">
                <a16:creationId xmlns:a16="http://schemas.microsoft.com/office/drawing/2014/main" id="{7AA66E9F-BB3E-4392-918A-872481A359BA}"/>
              </a:ext>
            </a:extLst>
          </p:cNvPr>
          <p:cNvSpPr>
            <a:spLocks noGrp="1"/>
          </p:cNvSpPr>
          <p:nvPr>
            <p:ph type="title"/>
          </p:nvPr>
        </p:nvSpPr>
        <p:spPr>
          <a:xfrm>
            <a:off x="584200" y="457200"/>
            <a:ext cx="4918774" cy="553998"/>
          </a:xfrm>
        </p:spPr>
        <p:txBody>
          <a:bodyPr/>
          <a:lstStyle/>
          <a:p>
            <a:r>
              <a:rPr lang="en-US"/>
              <a:t>Click to edit Master title style</a:t>
            </a:r>
          </a:p>
        </p:txBody>
      </p:sp>
      <p:sp>
        <p:nvSpPr>
          <p:cNvPr id="25" name="Text Placeholder 9">
            <a:extLst>
              <a:ext uri="{FF2B5EF4-FFF2-40B4-BE49-F238E27FC236}">
                <a16:creationId xmlns:a16="http://schemas.microsoft.com/office/drawing/2014/main" id="{F1E5A7B7-884B-4CA6-B09F-A78B8739C453}"/>
              </a:ext>
            </a:extLst>
          </p:cNvPr>
          <p:cNvSpPr>
            <a:spLocks noGrp="1"/>
          </p:cNvSpPr>
          <p:nvPr>
            <p:ph type="body" sz="quarter" idx="11"/>
          </p:nvPr>
        </p:nvSpPr>
        <p:spPr>
          <a:xfrm>
            <a:off x="584200" y="3429000"/>
            <a:ext cx="4918774" cy="1862048"/>
          </a:xfrm>
          <a:prstGeom prst="rect">
            <a:avLst/>
          </a:prstGeom>
        </p:spPr>
        <p:txBody>
          <a:bodyPr/>
          <a:lstStyle>
            <a:lvl1pPr marL="0" indent="0">
              <a:spcBef>
                <a:spcPts val="600"/>
              </a:spcBef>
              <a:spcAft>
                <a:spcPts val="600"/>
              </a:spcAft>
              <a:buFontTx/>
              <a:buNone/>
              <a:defRPr sz="2000"/>
            </a:lvl1pPr>
            <a:lvl2pPr marL="0" indent="-342900">
              <a:buFont typeface="Arial" panose="020B0604020202020204" pitchFamily="34" charset="0"/>
              <a:buChar char="•"/>
              <a:tabLst/>
              <a:defRPr sz="2000"/>
            </a:lvl2pPr>
            <a:lvl3pPr marL="457200" indent="0">
              <a:buFontTx/>
              <a:buNone/>
              <a:defRPr sz="2000"/>
            </a:lvl3pPr>
            <a:lvl4pPr marL="661988" indent="0">
              <a:buFontTx/>
              <a:buNone/>
              <a:defRPr sz="2000"/>
            </a:lvl4pPr>
            <a:lvl5pPr marL="855663" indent="0">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3">
            <a:extLst>
              <a:ext uri="{FF2B5EF4-FFF2-40B4-BE49-F238E27FC236}">
                <a16:creationId xmlns:a16="http://schemas.microsoft.com/office/drawing/2014/main" id="{705259D2-DDBD-481B-826B-FF0AD18EEFAF}"/>
              </a:ext>
            </a:extLst>
          </p:cNvPr>
          <p:cNvSpPr>
            <a:spLocks noGrp="1"/>
          </p:cNvSpPr>
          <p:nvPr>
            <p:ph type="pic" sz="quarter" idx="10"/>
          </p:nvPr>
        </p:nvSpPr>
        <p:spPr>
          <a:xfrm>
            <a:off x="6096000" y="0"/>
            <a:ext cx="6096000" cy="6747118"/>
          </a:xfrm>
          <a:prstGeom prst="rect">
            <a:avLst/>
          </a:prstGeo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7" name="Freeform: Shape 6" descr="Yellow-blue MIS Identity bar">
            <a:extLst>
              <a:ext uri="{FF2B5EF4-FFF2-40B4-BE49-F238E27FC236}">
                <a16:creationId xmlns:a16="http://schemas.microsoft.com/office/drawing/2014/main" id="{DC73D905-6544-4499-8B2E-709376F1583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68328543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 Square Photo Right 1">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EE4668-3015-48F0-AE7B-144B087541BE}"/>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6" name="Text Placeholder 9">
            <a:extLst>
              <a:ext uri="{FF2B5EF4-FFF2-40B4-BE49-F238E27FC236}">
                <a16:creationId xmlns:a16="http://schemas.microsoft.com/office/drawing/2014/main" id="{D3CE1D5C-5E21-4F97-A445-B2AE4E6831D5}"/>
              </a:ext>
            </a:extLst>
          </p:cNvPr>
          <p:cNvSpPr>
            <a:spLocks noGrp="1"/>
          </p:cNvSpPr>
          <p:nvPr>
            <p:ph type="body" sz="quarter" idx="11"/>
          </p:nvPr>
        </p:nvSpPr>
        <p:spPr>
          <a:xfrm>
            <a:off x="584200" y="1436688"/>
            <a:ext cx="5043602" cy="2461277"/>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erson in a wheelchair in-between bookshelves in a library with books on his lap">
            <a:extLst>
              <a:ext uri="{FF2B5EF4-FFF2-40B4-BE49-F238E27FC236}">
                <a16:creationId xmlns:a16="http://schemas.microsoft.com/office/drawing/2014/main" id="{B41CE925-D49C-49BC-8DE7-8B40371E7B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0"/>
            <a:ext cx="6096000" cy="6747118"/>
          </a:xfrm>
          <a:prstGeom prst="rect">
            <a:avLst/>
          </a:prstGeom>
        </p:spPr>
      </p:pic>
      <p:sp>
        <p:nvSpPr>
          <p:cNvPr id="6" name="Freeform: Shape 5" descr="Yellow-blue MIS Identity bar">
            <a:extLst>
              <a:ext uri="{FF2B5EF4-FFF2-40B4-BE49-F238E27FC236}">
                <a16:creationId xmlns:a16="http://schemas.microsoft.com/office/drawing/2014/main" id="{2A8E95B0-00BF-4AAE-AD5B-6E9BE0E6355D}"/>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1155025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Square Photo Right 2">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9E4C69-42B7-4BBE-99B3-2E299B165125}"/>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2" name="Text Placeholder 9">
            <a:extLst>
              <a:ext uri="{FF2B5EF4-FFF2-40B4-BE49-F238E27FC236}">
                <a16:creationId xmlns:a16="http://schemas.microsoft.com/office/drawing/2014/main" id="{34995755-1B1D-43CC-AF97-4D440E684FA6}"/>
              </a:ext>
            </a:extLst>
          </p:cNvPr>
          <p:cNvSpPr>
            <a:spLocks noGrp="1"/>
          </p:cNvSpPr>
          <p:nvPr>
            <p:ph type="body" sz="quarter" idx="11"/>
          </p:nvPr>
        </p:nvSpPr>
        <p:spPr>
          <a:xfrm>
            <a:off x="584200" y="3124199"/>
            <a:ext cx="5043602" cy="1963859"/>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water outlet with a pool underneath it where people are drawing water from with their hands ">
            <a:extLst>
              <a:ext uri="{FF2B5EF4-FFF2-40B4-BE49-F238E27FC236}">
                <a16:creationId xmlns:a16="http://schemas.microsoft.com/office/drawing/2014/main" id="{0FE680ED-E315-4D74-90D9-0EC379A862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20782"/>
            <a:ext cx="6096000" cy="6767900"/>
          </a:xfrm>
          <a:prstGeom prst="rect">
            <a:avLst/>
          </a:prstGeom>
        </p:spPr>
      </p:pic>
      <p:sp>
        <p:nvSpPr>
          <p:cNvPr id="6" name="Freeform: Shape 5" descr="Yellow-blue MIS Identity bar">
            <a:extLst>
              <a:ext uri="{FF2B5EF4-FFF2-40B4-BE49-F238E27FC236}">
                <a16:creationId xmlns:a16="http://schemas.microsoft.com/office/drawing/2014/main" id="{9A3A4ED3-1DB7-4499-8251-5F837ADA0DC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409610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809331-6327-4663-96DC-221B57F3004E}"/>
              </a:ext>
            </a:extLst>
          </p:cNvPr>
          <p:cNvSpPr>
            <a:spLocks noGrp="1"/>
          </p:cNvSpPr>
          <p:nvPr>
            <p:ph type="title" idx="4294967295"/>
          </p:nvPr>
        </p:nvSpPr>
        <p:spPr>
          <a:xfrm>
            <a:off x="6512351" y="457200"/>
            <a:ext cx="5097038" cy="979488"/>
          </a:xfrm>
        </p:spPr>
        <p:txBody>
          <a:bodyPr/>
          <a:lstStyle/>
          <a:p>
            <a:r>
              <a:rPr lang="en-US"/>
              <a:t>Click to edit Master title style</a:t>
            </a:r>
          </a:p>
        </p:txBody>
      </p:sp>
      <p:sp>
        <p:nvSpPr>
          <p:cNvPr id="9" name="Text Placeholder 9">
            <a:extLst>
              <a:ext uri="{FF2B5EF4-FFF2-40B4-BE49-F238E27FC236}">
                <a16:creationId xmlns:a16="http://schemas.microsoft.com/office/drawing/2014/main" id="{263AA526-54C1-4D2B-AC0C-C9649336A194}"/>
              </a:ext>
            </a:extLst>
          </p:cNvPr>
          <p:cNvSpPr>
            <a:spLocks noGrp="1"/>
          </p:cNvSpPr>
          <p:nvPr>
            <p:ph type="body" sz="quarter" idx="11"/>
          </p:nvPr>
        </p:nvSpPr>
        <p:spPr>
          <a:xfrm>
            <a:off x="6512351" y="3124201"/>
            <a:ext cx="5097038" cy="2304158"/>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erson on the passenger side of a car with the window down and she is staring out">
            <a:extLst>
              <a:ext uri="{FF2B5EF4-FFF2-40B4-BE49-F238E27FC236}">
                <a16:creationId xmlns:a16="http://schemas.microsoft.com/office/drawing/2014/main" id="{DB832802-CC82-418E-8EA2-D6F4BDD22D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0781"/>
            <a:ext cx="6095999" cy="6767899"/>
          </a:xfrm>
          <a:prstGeom prst="rect">
            <a:avLst/>
          </a:prstGeom>
        </p:spPr>
      </p:pic>
      <p:sp>
        <p:nvSpPr>
          <p:cNvPr id="6" name="Freeform: Shape 5" descr="Yellow-blue MIS Identity bar">
            <a:extLst>
              <a:ext uri="{FF2B5EF4-FFF2-40B4-BE49-F238E27FC236}">
                <a16:creationId xmlns:a16="http://schemas.microsoft.com/office/drawing/2014/main" id="{13914CDB-B7AF-46C9-8AC5-B44E564741E9}"/>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0961615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 Square Photo Right 3">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9E4C69-42B7-4BBE-99B3-2E299B165125}"/>
              </a:ext>
            </a:extLst>
          </p:cNvPr>
          <p:cNvSpPr>
            <a:spLocks noGrp="1"/>
          </p:cNvSpPr>
          <p:nvPr>
            <p:ph type="title" idx="4294967295"/>
          </p:nvPr>
        </p:nvSpPr>
        <p:spPr>
          <a:xfrm>
            <a:off x="584200" y="457200"/>
            <a:ext cx="5043602" cy="979488"/>
          </a:xfrm>
        </p:spPr>
        <p:txBody>
          <a:bodyPr/>
          <a:lstStyle/>
          <a:p>
            <a:r>
              <a:rPr lang="en-US"/>
              <a:t>Click to edit Master title style</a:t>
            </a:r>
          </a:p>
        </p:txBody>
      </p:sp>
      <p:sp>
        <p:nvSpPr>
          <p:cNvPr id="12" name="Text Placeholder 9">
            <a:extLst>
              <a:ext uri="{FF2B5EF4-FFF2-40B4-BE49-F238E27FC236}">
                <a16:creationId xmlns:a16="http://schemas.microsoft.com/office/drawing/2014/main" id="{34995755-1B1D-43CC-AF97-4D440E684FA6}"/>
              </a:ext>
            </a:extLst>
          </p:cNvPr>
          <p:cNvSpPr>
            <a:spLocks noGrp="1"/>
          </p:cNvSpPr>
          <p:nvPr>
            <p:ph type="body" sz="quarter" idx="11"/>
          </p:nvPr>
        </p:nvSpPr>
        <p:spPr>
          <a:xfrm>
            <a:off x="584200" y="3124199"/>
            <a:ext cx="5043602" cy="1963859"/>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78D66BC-4623-42D4-853A-9C4772374F59}"/>
              </a:ext>
            </a:extLst>
          </p:cNvPr>
          <p:cNvSpPr>
            <a:spLocks noGrp="1"/>
          </p:cNvSpPr>
          <p:nvPr>
            <p:ph type="pic" sz="quarter" idx="10"/>
          </p:nvPr>
        </p:nvSpPr>
        <p:spPr>
          <a:xfrm>
            <a:off x="5919788" y="0"/>
            <a:ext cx="6272212" cy="6858000"/>
          </a:xfrm>
          <a:prstGeom prst="rect">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0036056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904">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2A8C5A-1347-4FDF-B1DA-163E288C2635}"/>
              </a:ext>
              <a:ext uri="{C183D7F6-B498-43B3-948B-1728B52AA6E4}">
                <adec:decorative xmlns:adec="http://schemas.microsoft.com/office/drawing/2017/decorative" val="1"/>
              </a:ext>
            </a:extLst>
          </p:cNvPr>
          <p:cNvSpPr/>
          <p:nvPr userDrawn="1"/>
        </p:nvSpPr>
        <p:spPr bwMode="auto">
          <a:xfrm>
            <a:off x="0" y="0"/>
            <a:ext cx="6092952" cy="67471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Title 1">
            <a:extLst>
              <a:ext uri="{FF2B5EF4-FFF2-40B4-BE49-F238E27FC236}">
                <a16:creationId xmlns:a16="http://schemas.microsoft.com/office/drawing/2014/main" id="{6EF0C41E-D65A-40DF-960D-03C45A559A29}"/>
              </a:ext>
            </a:extLst>
          </p:cNvPr>
          <p:cNvSpPr>
            <a:spLocks noGrp="1"/>
          </p:cNvSpPr>
          <p:nvPr>
            <p:ph type="title" idx="4294967295"/>
          </p:nvPr>
        </p:nvSpPr>
        <p:spPr>
          <a:xfrm>
            <a:off x="584200" y="457200"/>
            <a:ext cx="5237375" cy="492443"/>
          </a:xfrm>
        </p:spPr>
        <p:txBody>
          <a:bodyPr/>
          <a:lstStyle>
            <a:lvl1pPr>
              <a:defRPr sz="3200">
                <a:solidFill>
                  <a:schemeClr val="tx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7D35C6EC-AEB8-4F59-AB99-537D8FABFACF}"/>
              </a:ext>
            </a:extLst>
          </p:cNvPr>
          <p:cNvSpPr>
            <a:spLocks noGrp="1"/>
          </p:cNvSpPr>
          <p:nvPr>
            <p:ph type="body" sz="quarter" idx="11"/>
          </p:nvPr>
        </p:nvSpPr>
        <p:spPr>
          <a:xfrm>
            <a:off x="584200" y="1436688"/>
            <a:ext cx="5237375" cy="1656140"/>
          </a:xfrm>
          <a:prstGeom prst="rect">
            <a:avLst/>
          </a:prstGeom>
        </p:spPr>
        <p:txBody>
          <a:bodyPr/>
          <a:lstStyle>
            <a:lvl1pPr marL="0" indent="0">
              <a:buFontTx/>
              <a:buNone/>
              <a:defRPr sz="2000">
                <a:solidFill>
                  <a:schemeClr val="tx1"/>
                </a:solidFill>
              </a:defRPr>
            </a:lvl1pPr>
            <a:lvl2pPr marL="0" indent="-342900">
              <a:buFont typeface="Arial" panose="020B0604020202020204" pitchFamily="34" charset="0"/>
              <a:buChar char="•"/>
              <a:tabLst/>
              <a:defRPr sz="2000">
                <a:solidFill>
                  <a:schemeClr val="tx1"/>
                </a:solidFill>
              </a:defRPr>
            </a:lvl2pPr>
            <a:lvl3pPr marL="457200" indent="0">
              <a:buFontTx/>
              <a:buNone/>
              <a:defRPr sz="2000">
                <a:solidFill>
                  <a:schemeClr val="tx1"/>
                </a:solidFill>
              </a:defRPr>
            </a:lvl3pPr>
            <a:lvl4pPr marL="661988" indent="0">
              <a:buFontTx/>
              <a:buNone/>
              <a:defRPr sz="2000">
                <a:solidFill>
                  <a:schemeClr val="tx1"/>
                </a:solidFill>
              </a:defRPr>
            </a:lvl4pPr>
            <a:lvl5pPr marL="855663" indent="0">
              <a:buFontTx/>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BF17E59-F060-4D72-BE1F-D26DA0DD1677}"/>
              </a:ext>
            </a:extLst>
          </p:cNvPr>
          <p:cNvSpPr>
            <a:spLocks noGrp="1"/>
          </p:cNvSpPr>
          <p:nvPr>
            <p:ph type="pic" sz="quarter" idx="10"/>
          </p:nvPr>
        </p:nvSpPr>
        <p:spPr>
          <a:xfrm>
            <a:off x="6096000" y="0"/>
            <a:ext cx="6096000" cy="6747118"/>
          </a:xfrm>
          <a:prstGeom prst="rect">
            <a:avLst/>
          </a:prstGeom>
          <a:solidFill>
            <a:schemeClr val="bg1">
              <a:lumMod val="85000"/>
            </a:schemeClr>
          </a:solidFill>
        </p:spPr>
        <p:txBody>
          <a:bodyPr/>
          <a:lstStyle/>
          <a:p>
            <a:r>
              <a:rPr lang="en-US"/>
              <a:t>Click icon to add picture</a:t>
            </a:r>
          </a:p>
        </p:txBody>
      </p:sp>
      <p:sp>
        <p:nvSpPr>
          <p:cNvPr id="7" name="Freeform: Shape 6" descr="Yellow-blue MIS Identity bar">
            <a:extLst>
              <a:ext uri="{FF2B5EF4-FFF2-40B4-BE49-F238E27FC236}">
                <a16:creationId xmlns:a16="http://schemas.microsoft.com/office/drawing/2014/main" id="{62F2BA2A-358F-4160-A6C8-C56C4FCEC38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9262958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 Square Photo Left 2">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B0FF80-52AD-41DE-B03A-3D6422A50A02}"/>
              </a:ext>
            </a:extLst>
          </p:cNvPr>
          <p:cNvSpPr>
            <a:spLocks noGrp="1"/>
          </p:cNvSpPr>
          <p:nvPr>
            <p:ph type="title" idx="4294967295"/>
          </p:nvPr>
        </p:nvSpPr>
        <p:spPr>
          <a:xfrm>
            <a:off x="6512351" y="457200"/>
            <a:ext cx="5097038" cy="979488"/>
          </a:xfrm>
        </p:spPr>
        <p:txBody>
          <a:bodyPr/>
          <a:lstStyle/>
          <a:p>
            <a:r>
              <a:rPr lang="en-US"/>
              <a:t>Click to edit Master title style</a:t>
            </a:r>
          </a:p>
        </p:txBody>
      </p:sp>
      <p:sp>
        <p:nvSpPr>
          <p:cNvPr id="7" name="Picture Placeholder 3">
            <a:extLst>
              <a:ext uri="{FF2B5EF4-FFF2-40B4-BE49-F238E27FC236}">
                <a16:creationId xmlns:a16="http://schemas.microsoft.com/office/drawing/2014/main" id="{8F894AC0-C522-4A27-ADDD-37882F27D7B3}"/>
              </a:ext>
            </a:extLst>
          </p:cNvPr>
          <p:cNvSpPr>
            <a:spLocks noGrp="1"/>
          </p:cNvSpPr>
          <p:nvPr>
            <p:ph type="pic" sz="quarter" idx="10"/>
          </p:nvPr>
        </p:nvSpPr>
        <p:spPr>
          <a:xfrm>
            <a:off x="0" y="-20783"/>
            <a:ext cx="6096001" cy="6767901"/>
          </a:xfrm>
          <a:prstGeom prst="rect">
            <a:avLst/>
          </a:prstGeom>
          <a:solidFill>
            <a:schemeClr val="bg1">
              <a:lumMod val="85000"/>
            </a:schemeClr>
          </a:solidFill>
        </p:spPr>
        <p:txBody>
          <a:bodyPr anchor="ctr">
            <a:noAutofit/>
          </a:bodyPr>
          <a:lstStyle>
            <a:lvl1pPr marL="0" indent="0" algn="ctr">
              <a:buFontTx/>
              <a:buNone/>
              <a:defRPr/>
            </a:lvl1pPr>
          </a:lstStyle>
          <a:p>
            <a:r>
              <a:rPr lang="en-US"/>
              <a:t>Click icon to add picture</a:t>
            </a:r>
          </a:p>
        </p:txBody>
      </p:sp>
      <p:sp>
        <p:nvSpPr>
          <p:cNvPr id="8" name="Text Placeholder 9">
            <a:extLst>
              <a:ext uri="{FF2B5EF4-FFF2-40B4-BE49-F238E27FC236}">
                <a16:creationId xmlns:a16="http://schemas.microsoft.com/office/drawing/2014/main" id="{CFB51911-81E6-43A0-8D9E-D3BA97AD4279}"/>
              </a:ext>
            </a:extLst>
          </p:cNvPr>
          <p:cNvSpPr>
            <a:spLocks noGrp="1"/>
          </p:cNvSpPr>
          <p:nvPr>
            <p:ph type="body" sz="quarter" idx="11"/>
          </p:nvPr>
        </p:nvSpPr>
        <p:spPr>
          <a:xfrm>
            <a:off x="6512351" y="1436688"/>
            <a:ext cx="5097038" cy="2152150"/>
          </a:xfrm>
          <a:prstGeom prst="rect">
            <a:avLst/>
          </a:prstGeo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descr="Yellow-blue MIS Identity bar">
            <a:extLst>
              <a:ext uri="{FF2B5EF4-FFF2-40B4-BE49-F238E27FC236}">
                <a16:creationId xmlns:a16="http://schemas.microsoft.com/office/drawing/2014/main" id="{B541E108-85E9-4157-8D14-94C64CC2257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9899678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bg1"/>
        </a:solidFill>
        <a:effectLst/>
      </p:bgPr>
    </p:bg>
    <p:spTree>
      <p:nvGrpSpPr>
        <p:cNvPr id="1" name=""/>
        <p:cNvGrpSpPr/>
        <p:nvPr/>
      </p:nvGrpSpPr>
      <p:grpSpPr>
        <a:xfrm>
          <a:off x="0" y="0"/>
          <a:ext cx="0" cy="0"/>
          <a:chOff x="0" y="0"/>
          <a:chExt cx="0" cy="0"/>
        </a:xfrm>
      </p:grpSpPr>
      <p:sp>
        <p:nvSpPr>
          <p:cNvPr id="52" name="Picture Placeholder 6">
            <a:extLst>
              <a:ext uri="{FF2B5EF4-FFF2-40B4-BE49-F238E27FC236}">
                <a16:creationId xmlns:a16="http://schemas.microsoft.com/office/drawing/2014/main" id="{767724C3-8C34-47D3-809D-45928990BA6E}"/>
              </a:ext>
            </a:extLst>
          </p:cNvPr>
          <p:cNvSpPr>
            <a:spLocks noGrp="1"/>
          </p:cNvSpPr>
          <p:nvPr>
            <p:ph type="pic" sz="quarter" idx="10" hasCustomPrompt="1"/>
          </p:nvPr>
        </p:nvSpPr>
        <p:spPr>
          <a:xfrm>
            <a:off x="0" y="0"/>
            <a:ext cx="12188952" cy="6747118"/>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4" name="Freeform: Shape 3" descr="Yellow-blue MIS Identity bar">
            <a:extLst>
              <a:ext uri="{FF2B5EF4-FFF2-40B4-BE49-F238E27FC236}">
                <a16:creationId xmlns:a16="http://schemas.microsoft.com/office/drawing/2014/main" id="{994C9BE8-52E4-4F0F-96A7-505D22237CD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98266855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Full page photo w/o footer bar">
    <p:bg>
      <p:bgPr>
        <a:solidFill>
          <a:schemeClr val="bg1"/>
        </a:solidFill>
        <a:effectLst/>
      </p:bgPr>
    </p:bg>
    <p:spTree>
      <p:nvGrpSpPr>
        <p:cNvPr id="1" name=""/>
        <p:cNvGrpSpPr/>
        <p:nvPr/>
      </p:nvGrpSpPr>
      <p:grpSpPr>
        <a:xfrm>
          <a:off x="0" y="0"/>
          <a:ext cx="0" cy="0"/>
          <a:chOff x="0" y="0"/>
          <a:chExt cx="0" cy="0"/>
        </a:xfrm>
      </p:grpSpPr>
      <p:sp>
        <p:nvSpPr>
          <p:cNvPr id="52" name="Picture Placeholder 6">
            <a:extLst>
              <a:ext uri="{FF2B5EF4-FFF2-40B4-BE49-F238E27FC236}">
                <a16:creationId xmlns:a16="http://schemas.microsoft.com/office/drawing/2014/main" id="{767724C3-8C34-47D3-809D-45928990BA6E}"/>
              </a:ext>
            </a:extLst>
          </p:cNvPr>
          <p:cNvSpPr>
            <a:spLocks noGrp="1"/>
          </p:cNvSpPr>
          <p:nvPr>
            <p:ph type="pic" sz="quarter" idx="10" hasCustomPrompt="1"/>
          </p:nvPr>
        </p:nvSpPr>
        <p:spPr>
          <a:xfrm>
            <a:off x="0" y="0"/>
            <a:ext cx="12188952" cy="6858000"/>
          </a:xfrm>
          <a:prstGeom prst="rect">
            <a:avLst/>
          </a:prstGeo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Tree>
    <p:extLst>
      <p:ext uri="{BB962C8B-B14F-4D97-AF65-F5344CB8AC3E}">
        <p14:creationId xmlns:p14="http://schemas.microsoft.com/office/powerpoint/2010/main" val="58759489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282846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50000">
                      <a:schemeClr val="tx1"/>
                    </a:gs>
                    <a:gs pos="100000">
                      <a:schemeClr val="tx1"/>
                    </a:gs>
                  </a:gsLst>
                  <a:lin ang="10800000" scaled="1"/>
                </a:gradFill>
                <a:latin typeface="+mn-lt"/>
              </a:defRPr>
            </a:lvl1pPr>
          </a:lstStyle>
          <a:p>
            <a:pPr lvl="0"/>
            <a:r>
              <a:rPr lang="en-US"/>
              <a:t>Speaker name</a:t>
            </a:r>
          </a:p>
        </p:txBody>
      </p:sp>
    </p:spTree>
    <p:extLst>
      <p:ext uri="{BB962C8B-B14F-4D97-AF65-F5344CB8AC3E}">
        <p14:creationId xmlns:p14="http://schemas.microsoft.com/office/powerpoint/2010/main" val="2729319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12929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2299187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prstGeom prst="rect">
            <a:avLst/>
          </a:prstGeo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506903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op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prstGeom prst="rect">
            <a:avLst/>
          </a:prstGeo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01C4F42D-B897-4F04-BF52-D378A9AF941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86300838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Bottom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prstGeom prst="rect">
            <a:avLst/>
          </a:prstGeo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descr="Yellow-blue MIS Identity bar">
            <a:extLst>
              <a:ext uri="{FF2B5EF4-FFF2-40B4-BE49-F238E27FC236}">
                <a16:creationId xmlns:a16="http://schemas.microsoft.com/office/drawing/2014/main" id="{D97022E4-F83B-41A8-9E0B-BAD80FA87F93}"/>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6550272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bg>
      <p:bgPr>
        <a:solidFill>
          <a:schemeClr val="bg1"/>
        </a:solidFill>
        <a:effectLst/>
      </p:bgPr>
    </p:bg>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prstGeom prst="rect">
            <a:avLst/>
          </a:prstGeo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2">
            <a:extLst>
              <a:ext uri="{FF2B5EF4-FFF2-40B4-BE49-F238E27FC236}">
                <a16:creationId xmlns:a16="http://schemas.microsoft.com/office/drawing/2014/main" id="{7B15979C-D665-4B9B-B51D-CFE0A769A742}"/>
              </a:ext>
            </a:extLst>
          </p:cNvPr>
          <p:cNvSpPr>
            <a:spLocks noGrp="1"/>
          </p:cNvSpPr>
          <p:nvPr>
            <p:ph type="title"/>
          </p:nvPr>
        </p:nvSpPr>
        <p:spPr/>
        <p:txBody>
          <a:bodyPr/>
          <a:lstStyle/>
          <a:p>
            <a:r>
              <a:rPr lang="en-US"/>
              <a:t>Click to edit Master title style</a:t>
            </a:r>
            <a:endParaRPr lang="en-IN"/>
          </a:p>
        </p:txBody>
      </p:sp>
      <p:sp>
        <p:nvSpPr>
          <p:cNvPr id="7" name="Freeform: Shape 6" descr="Yellow-blue MIS Identity bar">
            <a:extLst>
              <a:ext uri="{FF2B5EF4-FFF2-40B4-BE49-F238E27FC236}">
                <a16:creationId xmlns:a16="http://schemas.microsoft.com/office/drawing/2014/main" id="{63F908EC-0C30-4BD7-8191-B7DD54BE29CF}"/>
              </a:ext>
              <a:ext uri="{C183D7F6-B498-43B3-948B-1728B52AA6E4}">
                <adec:decorative xmlns:adec="http://schemas.microsoft.com/office/drawing/2017/decorative" val="0"/>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33930200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wo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2" name="Freeform: Shape 11" descr="Yellow-blue MIS Identity bar">
            <a:extLst>
              <a:ext uri="{FF2B5EF4-FFF2-40B4-BE49-F238E27FC236}">
                <a16:creationId xmlns:a16="http://schemas.microsoft.com/office/drawing/2014/main" id="{3DE15440-068B-48D5-BF47-1D3259B0551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6934694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hree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6" name="Freeform: Shape 15" descr="Yellow-blue MIS Identity bar">
            <a:extLst>
              <a:ext uri="{FF2B5EF4-FFF2-40B4-BE49-F238E27FC236}">
                <a16:creationId xmlns:a16="http://schemas.microsoft.com/office/drawing/2014/main" id="{400EAC0F-5BF3-4692-AD18-AA33ED88B7A7}"/>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15834588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Four picture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a:prstGeom prst="rect">
            <a:avLst/>
          </a:prstGeo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8" name="Freeform: Shape 17" descr="Yellow-blue MIS Identity bar">
            <a:extLst>
              <a:ext uri="{FF2B5EF4-FFF2-40B4-BE49-F238E27FC236}">
                <a16:creationId xmlns:a16="http://schemas.microsoft.com/office/drawing/2014/main" id="{FEAC943C-01B1-4D96-9A2C-2C23E115253A}"/>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7742442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wo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descr="Yellow-blue MIS Identity bar">
            <a:extLst>
              <a:ext uri="{FF2B5EF4-FFF2-40B4-BE49-F238E27FC236}">
                <a16:creationId xmlns:a16="http://schemas.microsoft.com/office/drawing/2014/main" id="{A67A07CD-730E-4E02-BDF1-7343B34B3A38}"/>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6990953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flip="none" rotWithShape="1">
                  <a:gsLst>
                    <a:gs pos="82000">
                      <a:schemeClr val="tx1"/>
                    </a:gs>
                    <a:gs pos="0">
                      <a:schemeClr val="tx1"/>
                    </a:gs>
                  </a:gsLst>
                  <a:lin ang="2700000" scaled="1"/>
                  <a:tileRect/>
                </a:gradFill>
                <a:latin typeface="+mn-lt"/>
              </a:defRPr>
            </a:lvl1pPr>
          </a:lstStyle>
          <a:p>
            <a:pPr lvl="0"/>
            <a:r>
              <a:rPr lang="en-US"/>
              <a:t>Speaker name</a:t>
            </a:r>
          </a:p>
        </p:txBody>
      </p:sp>
      <p:sp>
        <p:nvSpPr>
          <p:cNvPr id="7" name="Title 6">
            <a:extLst>
              <a:ext uri="{FF2B5EF4-FFF2-40B4-BE49-F238E27FC236}">
                <a16:creationId xmlns:a16="http://schemas.microsoft.com/office/drawing/2014/main" id="{A49A1B53-B664-409E-8185-4F6AA4961E6A}"/>
              </a:ext>
            </a:extLst>
          </p:cNvPr>
          <p:cNvSpPr>
            <a:spLocks noGrp="1"/>
          </p:cNvSpPr>
          <p:nvPr>
            <p:ph type="title"/>
          </p:nvPr>
        </p:nvSpPr>
        <p:spPr>
          <a:xfrm>
            <a:off x="588263" y="2993456"/>
            <a:ext cx="11018520" cy="553998"/>
          </a:xfrm>
        </p:spPr>
        <p:txBody>
          <a:bodyPr/>
          <a:lstStyle/>
          <a:p>
            <a:r>
              <a:rPr lang="en-US"/>
              <a:t>Click to edit Master title style</a:t>
            </a:r>
          </a:p>
        </p:txBody>
      </p:sp>
    </p:spTree>
    <p:extLst>
      <p:ext uri="{BB962C8B-B14F-4D97-AF65-F5344CB8AC3E}">
        <p14:creationId xmlns:p14="http://schemas.microsoft.com/office/powerpoint/2010/main" val="2547097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hre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descr="Yellow-blue MIS Identity bar">
            <a:extLst>
              <a:ext uri="{FF2B5EF4-FFF2-40B4-BE49-F238E27FC236}">
                <a16:creationId xmlns:a16="http://schemas.microsoft.com/office/drawing/2014/main" id="{62936568-7DC7-4BCB-97B6-C260D333C28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8031297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Four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1" name="Freeform: Shape 20" descr="Yellow-blue MIS Identity bar">
            <a:extLst>
              <a:ext uri="{FF2B5EF4-FFF2-40B4-BE49-F238E27FC236}">
                <a16:creationId xmlns:a16="http://schemas.microsoft.com/office/drawing/2014/main" id="{59A5184D-B8DE-4E37-9393-E13A9A0B7A5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4770804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Fiv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prstGeom prst="rect">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prstGeom prst="rect">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prstGeom prst="rect">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prstGeom prst="rect">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prstGeom prst="rect">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3" name="Freeform: Shape 22" descr="Yellow-blue MIS Identity bar">
            <a:extLst>
              <a:ext uri="{FF2B5EF4-FFF2-40B4-BE49-F238E27FC236}">
                <a16:creationId xmlns:a16="http://schemas.microsoft.com/office/drawing/2014/main" id="{FBB06D14-5AE8-4D42-8025-9E7AD28D2B20}"/>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1223892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hre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descr="Yellow-blue MIS Identity bar">
            <a:extLst>
              <a:ext uri="{FF2B5EF4-FFF2-40B4-BE49-F238E27FC236}">
                <a16:creationId xmlns:a16="http://schemas.microsoft.com/office/drawing/2014/main" id="{80D82FA7-379E-4FD8-A3EC-5923AADDC90E}"/>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490216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chemeClr val="bg1"/>
        </a:solidFill>
        <a:effectLst/>
      </p:bgPr>
    </p:bg>
    <p:spTree>
      <p:nvGrpSpPr>
        <p:cNvPr id="1" name=""/>
        <p:cNvGrpSpPr/>
        <p:nvPr/>
      </p:nvGrpSpPr>
      <p:grpSpPr>
        <a:xfrm>
          <a:off x="0" y="0"/>
          <a:ext cx="0" cy="0"/>
          <a:chOff x="0" y="0"/>
          <a:chExt cx="0" cy="0"/>
        </a:xfrm>
      </p:grpSpPr>
      <p:sp>
        <p:nvSpPr>
          <p:cNvPr id="29" name="Title 2">
            <a:extLst>
              <a:ext uri="{FF2B5EF4-FFF2-40B4-BE49-F238E27FC236}">
                <a16:creationId xmlns:a16="http://schemas.microsoft.com/office/drawing/2014/main" id="{C4C63B20-C2C3-450E-9CCE-96E8B17785D3}"/>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65F9A4B-80F7-4344-9853-8ABA205B79E4}"/>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3">
            <a:extLst>
              <a:ext uri="{FF2B5EF4-FFF2-40B4-BE49-F238E27FC236}">
                <a16:creationId xmlns:a16="http://schemas.microsoft.com/office/drawing/2014/main" id="{4E89D102-850E-475A-8805-83C3F31ABFD2}"/>
              </a:ext>
            </a:extLst>
          </p:cNvPr>
          <p:cNvSpPr>
            <a:spLocks noGrp="1"/>
          </p:cNvSpPr>
          <p:nvPr>
            <p:ph type="body" sz="quarter" idx="16"/>
          </p:nvPr>
        </p:nvSpPr>
        <p:spPr>
          <a:xfrm>
            <a:off x="5842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3" name="Picture Placeholder" descr="This photo is a 'placeholder' only. Drag or drop your photo here, or click and tap the center to insert a photo.">
            <a:extLst>
              <a:ext uri="{FF2B5EF4-FFF2-40B4-BE49-F238E27FC236}">
                <a16:creationId xmlns:a16="http://schemas.microsoft.com/office/drawing/2014/main" id="{1290B96F-CCA9-456E-88C1-A7E7B18EE96C}"/>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4" name="Text Placeholder 3">
            <a:extLst>
              <a:ext uri="{FF2B5EF4-FFF2-40B4-BE49-F238E27FC236}">
                <a16:creationId xmlns:a16="http://schemas.microsoft.com/office/drawing/2014/main" id="{A7B451AD-C977-4F76-9118-C7CE48591275}"/>
              </a:ext>
            </a:extLst>
          </p:cNvPr>
          <p:cNvSpPr>
            <a:spLocks noGrp="1"/>
          </p:cNvSpPr>
          <p:nvPr>
            <p:ph type="body" sz="quarter" idx="17"/>
          </p:nvPr>
        </p:nvSpPr>
        <p:spPr>
          <a:xfrm>
            <a:off x="348725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5" name="Picture Placeholder" descr="This photo is a 'placeholder' only. Drag or drop your photo here, or click and tap the center to insert a photo.">
            <a:extLst>
              <a:ext uri="{FF2B5EF4-FFF2-40B4-BE49-F238E27FC236}">
                <a16:creationId xmlns:a16="http://schemas.microsoft.com/office/drawing/2014/main" id="{DCC41697-B6E6-4B89-A152-C7989E885159}"/>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6" name="Text Placeholder 3">
            <a:extLst>
              <a:ext uri="{FF2B5EF4-FFF2-40B4-BE49-F238E27FC236}">
                <a16:creationId xmlns:a16="http://schemas.microsoft.com/office/drawing/2014/main" id="{BDAAF815-4EE5-4A52-A21A-11B268F807EE}"/>
              </a:ext>
            </a:extLst>
          </p:cNvPr>
          <p:cNvSpPr>
            <a:spLocks noGrp="1"/>
          </p:cNvSpPr>
          <p:nvPr>
            <p:ph type="body" sz="quarter" idx="18"/>
          </p:nvPr>
        </p:nvSpPr>
        <p:spPr>
          <a:xfrm>
            <a:off x="63903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27" name="Picture Placeholder" descr="This photo is a 'placeholder' only. Drag or drop your photo here, or click and tap the center to insert a photo.">
            <a:extLst>
              <a:ext uri="{FF2B5EF4-FFF2-40B4-BE49-F238E27FC236}">
                <a16:creationId xmlns:a16="http://schemas.microsoft.com/office/drawing/2014/main" id="{04B0DF8D-0E30-430F-BD0D-EDD14BE0D1B9}"/>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8" name="Text Placeholder 3">
            <a:extLst>
              <a:ext uri="{FF2B5EF4-FFF2-40B4-BE49-F238E27FC236}">
                <a16:creationId xmlns:a16="http://schemas.microsoft.com/office/drawing/2014/main" id="{C95893A2-5514-4089-9E1A-E3FB565CFEA5}"/>
              </a:ext>
            </a:extLst>
          </p:cNvPr>
          <p:cNvSpPr>
            <a:spLocks noGrp="1"/>
          </p:cNvSpPr>
          <p:nvPr>
            <p:ph type="body" sz="quarter" idx="22"/>
          </p:nvPr>
        </p:nvSpPr>
        <p:spPr>
          <a:xfrm>
            <a:off x="9293351"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Freeform: Shape 12" descr="Yellow-blue MIS Identity bar">
            <a:extLst>
              <a:ext uri="{FF2B5EF4-FFF2-40B4-BE49-F238E27FC236}">
                <a16:creationId xmlns:a16="http://schemas.microsoft.com/office/drawing/2014/main" id="{9D70A501-E438-45BB-8CA2-E6FEEF67B5D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9132222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our round photos w/o footer bar">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494B6894-DD18-4DD9-A3E6-819ED3FDFA69}"/>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92475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Fiv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a:prstGeom prst="rect">
            <a:avLst/>
          </a:prstGeo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2" name="Freeform: Shape 21" descr="Yellow-blue MIS Identity bar">
            <a:extLst>
              <a:ext uri="{FF2B5EF4-FFF2-40B4-BE49-F238E27FC236}">
                <a16:creationId xmlns:a16="http://schemas.microsoft.com/office/drawing/2014/main" id="{7AA9B765-4205-4634-A288-9B92E869C671}"/>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4861518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6">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ACF44-4544-480C-A9EE-06301A3E03A2}"/>
              </a:ext>
              <a:ext uri="{C183D7F6-B498-43B3-948B-1728B52AA6E4}">
                <adec:decorative xmlns:adec="http://schemas.microsoft.com/office/drawing/2017/decorative" val="1"/>
              </a:ext>
            </a:extLst>
          </p:cNvPr>
          <p:cNvSpPr/>
          <p:nvPr userDrawn="1"/>
        </p:nvSpPr>
        <p:spPr bwMode="auto">
          <a:xfrm>
            <a:off x="293689" y="308530"/>
            <a:ext cx="11604624" cy="624094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9" name="Rectangle 28" descr="Yellow-Light Orange MIS Identity bar">
            <a:extLst>
              <a:ext uri="{FF2B5EF4-FFF2-40B4-BE49-F238E27FC236}">
                <a16:creationId xmlns:a16="http://schemas.microsoft.com/office/drawing/2014/main" id="{93145785-B56C-4018-8D0F-AB1396DB4CF5}"/>
              </a:ext>
              <a:ext uri="{C183D7F6-B498-43B3-948B-1728B52AA6E4}">
                <adec:decorative xmlns:adec="http://schemas.microsoft.com/office/drawing/2017/decorative" val="0"/>
              </a:ext>
            </a:extLst>
          </p:cNvPr>
          <p:cNvSpPr/>
          <p:nvPr userDrawn="1"/>
        </p:nvSpPr>
        <p:spPr bwMode="auto">
          <a:xfrm>
            <a:off x="1741488" y="1847850"/>
            <a:ext cx="3390900" cy="148368"/>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30" name="Title 1">
            <a:extLst>
              <a:ext uri="{FF2B5EF4-FFF2-40B4-BE49-F238E27FC236}">
                <a16:creationId xmlns:a16="http://schemas.microsoft.com/office/drawing/2014/main" id="{B68C7B2B-3EF5-478C-B9B5-5D9AF1F1084F}"/>
              </a:ext>
            </a:extLst>
          </p:cNvPr>
          <p:cNvSpPr>
            <a:spLocks noGrp="1"/>
          </p:cNvSpPr>
          <p:nvPr>
            <p:ph type="title" hasCustomPrompt="1"/>
          </p:nvPr>
        </p:nvSpPr>
        <p:spPr>
          <a:xfrm>
            <a:off x="1741488" y="2178050"/>
            <a:ext cx="9182100" cy="1661993"/>
          </a:xfrm>
        </p:spPr>
        <p:txBody>
          <a:bodyPr anchor="b"/>
          <a:lstStyle>
            <a:lvl1pPr>
              <a:defRPr>
                <a:solidFill>
                  <a:schemeClr val="tx1"/>
                </a:solidFill>
              </a:defRPr>
            </a:lvl1pPr>
          </a:lstStyle>
          <a:p>
            <a:r>
              <a:rPr lang="en-US"/>
              <a:t>Add quote text here Add quote text here Add quote text here Add quote text here Add quote text here</a:t>
            </a:r>
          </a:p>
        </p:txBody>
      </p:sp>
      <p:sp>
        <p:nvSpPr>
          <p:cNvPr id="31" name="Text Placeholder 3">
            <a:extLst>
              <a:ext uri="{FF2B5EF4-FFF2-40B4-BE49-F238E27FC236}">
                <a16:creationId xmlns:a16="http://schemas.microsoft.com/office/drawing/2014/main" id="{65379FEB-6A73-4383-8719-68C95833F691}"/>
              </a:ext>
            </a:extLst>
          </p:cNvPr>
          <p:cNvSpPr>
            <a:spLocks noGrp="1"/>
          </p:cNvSpPr>
          <p:nvPr>
            <p:ph type="body" sz="quarter" idx="18" hasCustomPrompt="1"/>
          </p:nvPr>
        </p:nvSpPr>
        <p:spPr>
          <a:xfrm>
            <a:off x="1741489" y="3931893"/>
            <a:ext cx="5916266" cy="276999"/>
          </a:xfrm>
          <a:prstGeom prst="rect">
            <a:avLst/>
          </a:prstGeo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32" name="Text Placeholder 3">
            <a:extLst>
              <a:ext uri="{FF2B5EF4-FFF2-40B4-BE49-F238E27FC236}">
                <a16:creationId xmlns:a16="http://schemas.microsoft.com/office/drawing/2014/main" id="{8460F870-0F3A-40A1-91EC-1B9A93C1C387}"/>
              </a:ext>
            </a:extLst>
          </p:cNvPr>
          <p:cNvSpPr>
            <a:spLocks noGrp="1"/>
          </p:cNvSpPr>
          <p:nvPr>
            <p:ph type="body" sz="quarter" idx="20" hasCustomPrompt="1"/>
          </p:nvPr>
        </p:nvSpPr>
        <p:spPr>
          <a:xfrm>
            <a:off x="1741489" y="4229472"/>
            <a:ext cx="5916266" cy="215444"/>
          </a:xfrm>
          <a:prstGeom prst="rect">
            <a:avLst/>
          </a:prstGeo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Tree>
    <p:extLst>
      <p:ext uri="{BB962C8B-B14F-4D97-AF65-F5344CB8AC3E}">
        <p14:creationId xmlns:p14="http://schemas.microsoft.com/office/powerpoint/2010/main" val="710339035"/>
      </p:ext>
    </p:extLst>
  </p:cSld>
  <p:clrMapOvr>
    <a:masterClrMapping/>
  </p:clrMapOvr>
  <p:transition>
    <p:fade/>
  </p:transition>
  <p:extLst>
    <p:ext uri="{DCECCB84-F9BA-43D5-87BE-67443E8EF086}">
      <p15:sldGuideLst xmlns:p15="http://schemas.microsoft.com/office/powerpoint/2012/main">
        <p15:guide id="1" orient="horz" pos="13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guide id="20" pos="736">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slide 2b">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ACF44-4544-480C-A9EE-06301A3E03A2}"/>
              </a:ext>
              <a:ext uri="{C183D7F6-B498-43B3-948B-1728B52AA6E4}">
                <adec:decorative xmlns:adec="http://schemas.microsoft.com/office/drawing/2017/decorative" val="1"/>
              </a:ext>
            </a:extLst>
          </p:cNvPr>
          <p:cNvSpPr/>
          <p:nvPr userDrawn="1"/>
        </p:nvSpPr>
        <p:spPr bwMode="auto">
          <a:xfrm>
            <a:off x="293689" y="308530"/>
            <a:ext cx="11604624" cy="624094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4" name="Freeform: Shape 23" descr="A graphic of open inverted commas">
            <a:extLst>
              <a:ext uri="{FF2B5EF4-FFF2-40B4-BE49-F238E27FC236}">
                <a16:creationId xmlns:a16="http://schemas.microsoft.com/office/drawing/2014/main" id="{B14E7BF4-F68E-4DC8-BE49-AE0915BC56C7}"/>
              </a:ext>
            </a:extLst>
          </p:cNvPr>
          <p:cNvSpPr/>
          <p:nvPr userDrawn="1"/>
        </p:nvSpPr>
        <p:spPr>
          <a:xfrm flipH="1" flipV="1">
            <a:off x="1163638" y="1390286"/>
            <a:ext cx="778756" cy="553999"/>
          </a:xfrm>
          <a:custGeom>
            <a:avLst/>
            <a:gdLst>
              <a:gd name="connsiteX0" fmla="*/ 723900 w 952500"/>
              <a:gd name="connsiteY0" fmla="*/ 0 h 677599"/>
              <a:gd name="connsiteX1" fmla="*/ 942194 w 952500"/>
              <a:gd name="connsiteY1" fmla="*/ 160525 h 677599"/>
              <a:gd name="connsiteX2" fmla="*/ 952500 w 952500"/>
              <a:gd name="connsiteY2" fmla="*/ 228600 h 677599"/>
              <a:gd name="connsiteX3" fmla="*/ 952224 w 952500"/>
              <a:gd name="connsiteY3" fmla="*/ 240182 h 677599"/>
              <a:gd name="connsiteX4" fmla="*/ 952500 w 952500"/>
              <a:gd name="connsiteY4" fmla="*/ 255337 h 677599"/>
              <a:gd name="connsiteX5" fmla="*/ 563128 w 952500"/>
              <a:gd name="connsiteY5" fmla="*/ 677599 h 677599"/>
              <a:gd name="connsiteX6" fmla="*/ 708908 w 952500"/>
              <a:gd name="connsiteY6" fmla="*/ 456705 h 677599"/>
              <a:gd name="connsiteX7" fmla="*/ 495300 w 952500"/>
              <a:gd name="connsiteY7" fmla="*/ 228600 h 677599"/>
              <a:gd name="connsiteX8" fmla="*/ 599704 w 952500"/>
              <a:gd name="connsiteY8" fmla="*/ 36671 h 677599"/>
              <a:gd name="connsiteX9" fmla="*/ 723900 w 952500"/>
              <a:gd name="connsiteY9" fmla="*/ 0 h 677599"/>
              <a:gd name="connsiteX10" fmla="*/ 228600 w 952500"/>
              <a:gd name="connsiteY10" fmla="*/ 0 h 677599"/>
              <a:gd name="connsiteX11" fmla="*/ 446894 w 952500"/>
              <a:gd name="connsiteY11" fmla="*/ 160525 h 677599"/>
              <a:gd name="connsiteX12" fmla="*/ 457200 w 952500"/>
              <a:gd name="connsiteY12" fmla="*/ 228600 h 677599"/>
              <a:gd name="connsiteX13" fmla="*/ 456924 w 952500"/>
              <a:gd name="connsiteY13" fmla="*/ 240182 h 677599"/>
              <a:gd name="connsiteX14" fmla="*/ 457200 w 952500"/>
              <a:gd name="connsiteY14" fmla="*/ 255337 h 677599"/>
              <a:gd name="connsiteX15" fmla="*/ 67818 w 952500"/>
              <a:gd name="connsiteY15" fmla="*/ 677599 h 677599"/>
              <a:gd name="connsiteX16" fmla="*/ 213598 w 952500"/>
              <a:gd name="connsiteY16" fmla="*/ 456705 h 677599"/>
              <a:gd name="connsiteX17" fmla="*/ 0 w 952500"/>
              <a:gd name="connsiteY17" fmla="*/ 228600 h 677599"/>
              <a:gd name="connsiteX18" fmla="*/ 104404 w 952500"/>
              <a:gd name="connsiteY18" fmla="*/ 36671 h 677599"/>
              <a:gd name="connsiteX19" fmla="*/ 228600 w 952500"/>
              <a:gd name="connsiteY19" fmla="*/ 0 h 6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500" h="677599">
                <a:moveTo>
                  <a:pt x="723900" y="0"/>
                </a:moveTo>
                <a:cubicBezTo>
                  <a:pt x="826446" y="0"/>
                  <a:pt x="913228" y="67523"/>
                  <a:pt x="942194" y="160525"/>
                </a:cubicBezTo>
                <a:cubicBezTo>
                  <a:pt x="948890" y="182032"/>
                  <a:pt x="952500" y="204902"/>
                  <a:pt x="952500" y="228600"/>
                </a:cubicBezTo>
                <a:cubicBezTo>
                  <a:pt x="952500" y="232496"/>
                  <a:pt x="952405" y="236363"/>
                  <a:pt x="952224" y="240182"/>
                </a:cubicBezTo>
                <a:cubicBezTo>
                  <a:pt x="952386" y="245221"/>
                  <a:pt x="952500" y="250269"/>
                  <a:pt x="952500" y="255337"/>
                </a:cubicBezTo>
                <a:cubicBezTo>
                  <a:pt x="952500" y="482384"/>
                  <a:pt x="779802" y="667617"/>
                  <a:pt x="563128" y="677599"/>
                </a:cubicBezTo>
                <a:cubicBezTo>
                  <a:pt x="632489" y="622954"/>
                  <a:pt x="684467" y="545830"/>
                  <a:pt x="708908" y="456705"/>
                </a:cubicBezTo>
                <a:cubicBezTo>
                  <a:pt x="589636" y="448980"/>
                  <a:pt x="495300" y="349815"/>
                  <a:pt x="495300" y="228600"/>
                </a:cubicBezTo>
                <a:cubicBezTo>
                  <a:pt x="495300" y="148142"/>
                  <a:pt x="536877" y="77400"/>
                  <a:pt x="599704" y="36671"/>
                </a:cubicBezTo>
                <a:cubicBezTo>
                  <a:pt x="635479" y="13478"/>
                  <a:pt x="678094" y="0"/>
                  <a:pt x="723900" y="0"/>
                </a:cubicBezTo>
                <a:close/>
                <a:moveTo>
                  <a:pt x="228600" y="0"/>
                </a:moveTo>
                <a:cubicBezTo>
                  <a:pt x="331137" y="0"/>
                  <a:pt x="417919" y="67523"/>
                  <a:pt x="446894" y="160525"/>
                </a:cubicBezTo>
                <a:cubicBezTo>
                  <a:pt x="453600" y="182032"/>
                  <a:pt x="457200" y="204902"/>
                  <a:pt x="457200" y="228600"/>
                </a:cubicBezTo>
                <a:cubicBezTo>
                  <a:pt x="457200" y="232496"/>
                  <a:pt x="457105" y="236363"/>
                  <a:pt x="456924" y="240182"/>
                </a:cubicBezTo>
                <a:cubicBezTo>
                  <a:pt x="457086" y="245221"/>
                  <a:pt x="457200" y="250269"/>
                  <a:pt x="457200" y="255337"/>
                </a:cubicBezTo>
                <a:cubicBezTo>
                  <a:pt x="457200" y="482384"/>
                  <a:pt x="284493" y="667617"/>
                  <a:pt x="67818" y="677599"/>
                </a:cubicBezTo>
                <a:cubicBezTo>
                  <a:pt x="137179" y="622954"/>
                  <a:pt x="189157" y="545830"/>
                  <a:pt x="213598" y="456705"/>
                </a:cubicBezTo>
                <a:cubicBezTo>
                  <a:pt x="94336" y="448980"/>
                  <a:pt x="0" y="349815"/>
                  <a:pt x="0" y="228600"/>
                </a:cubicBezTo>
                <a:cubicBezTo>
                  <a:pt x="0" y="148142"/>
                  <a:pt x="41567" y="77400"/>
                  <a:pt x="104404" y="36671"/>
                </a:cubicBezTo>
                <a:cubicBezTo>
                  <a:pt x="140170" y="13478"/>
                  <a:pt x="182804" y="0"/>
                  <a:pt x="228600" y="0"/>
                </a:cubicBezTo>
                <a:close/>
              </a:path>
            </a:pathLst>
          </a:custGeom>
          <a:gradFill flip="none" rotWithShape="1">
            <a:gsLst>
              <a:gs pos="60000">
                <a:srgbClr val="61C5BE"/>
              </a:gs>
              <a:gs pos="30000">
                <a:srgbClr val="FFF200"/>
              </a:gs>
              <a:gs pos="100000">
                <a:schemeClr val="accent5"/>
              </a:gs>
            </a:gsLst>
            <a:lin ang="10800000" scaled="1"/>
            <a:tileRect/>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25" name="Title 1">
            <a:extLst>
              <a:ext uri="{FF2B5EF4-FFF2-40B4-BE49-F238E27FC236}">
                <a16:creationId xmlns:a16="http://schemas.microsoft.com/office/drawing/2014/main" id="{B658D4D5-69F0-43DC-A757-FF1B0C8399BD}"/>
              </a:ext>
            </a:extLst>
          </p:cNvPr>
          <p:cNvSpPr>
            <a:spLocks noGrp="1"/>
          </p:cNvSpPr>
          <p:nvPr>
            <p:ph type="title" hasCustomPrompt="1"/>
          </p:nvPr>
        </p:nvSpPr>
        <p:spPr>
          <a:xfrm>
            <a:off x="1163639" y="2284729"/>
            <a:ext cx="5999162" cy="553998"/>
          </a:xfrm>
        </p:spPr>
        <p:txBody>
          <a:bodyPr rIns="182880" anchor="t"/>
          <a:lstStyle>
            <a:lvl1pPr>
              <a:defRPr>
                <a:solidFill>
                  <a:schemeClr val="tx1"/>
                </a:solidFill>
              </a:defRPr>
            </a:lvl1pPr>
          </a:lstStyle>
          <a:p>
            <a:r>
              <a:rPr lang="en-US"/>
              <a:t>Add quote text here</a:t>
            </a:r>
          </a:p>
        </p:txBody>
      </p:sp>
      <p:sp>
        <p:nvSpPr>
          <p:cNvPr id="26" name="Rectangle 25" descr="Yellow-Light Orange MIS Identity bar">
            <a:extLst>
              <a:ext uri="{FF2B5EF4-FFF2-40B4-BE49-F238E27FC236}">
                <a16:creationId xmlns:a16="http://schemas.microsoft.com/office/drawing/2014/main" id="{0D65A924-0527-4ED2-8794-11F4AC359958}"/>
              </a:ext>
              <a:ext uri="{C183D7F6-B498-43B3-948B-1728B52AA6E4}">
                <adec:decorative xmlns:adec="http://schemas.microsoft.com/office/drawing/2017/decorative" val="0"/>
              </a:ext>
            </a:extLst>
          </p:cNvPr>
          <p:cNvSpPr/>
          <p:nvPr userDrawn="1"/>
        </p:nvSpPr>
        <p:spPr bwMode="auto">
          <a:xfrm>
            <a:off x="8355014" y="1847850"/>
            <a:ext cx="3543299" cy="148368"/>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27" name="Text Placeholder 3">
            <a:extLst>
              <a:ext uri="{FF2B5EF4-FFF2-40B4-BE49-F238E27FC236}">
                <a16:creationId xmlns:a16="http://schemas.microsoft.com/office/drawing/2014/main" id="{14C118DF-C02F-4147-9F41-2B69789D91CA}"/>
              </a:ext>
            </a:extLst>
          </p:cNvPr>
          <p:cNvSpPr>
            <a:spLocks noGrp="1"/>
          </p:cNvSpPr>
          <p:nvPr>
            <p:ph type="body" sz="quarter" idx="18" hasCustomPrompt="1"/>
          </p:nvPr>
        </p:nvSpPr>
        <p:spPr>
          <a:xfrm>
            <a:off x="8355014" y="2304040"/>
            <a:ext cx="3189287" cy="276999"/>
          </a:xfrm>
          <a:prstGeom prst="rect">
            <a:avLst/>
          </a:prstGeo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28" name="Text Placeholder 3">
            <a:extLst>
              <a:ext uri="{FF2B5EF4-FFF2-40B4-BE49-F238E27FC236}">
                <a16:creationId xmlns:a16="http://schemas.microsoft.com/office/drawing/2014/main" id="{742C5A19-AD99-4178-B12C-A52C9D0D6961}"/>
              </a:ext>
            </a:extLst>
          </p:cNvPr>
          <p:cNvSpPr>
            <a:spLocks noGrp="1"/>
          </p:cNvSpPr>
          <p:nvPr>
            <p:ph type="body" sz="quarter" idx="20" hasCustomPrompt="1"/>
          </p:nvPr>
        </p:nvSpPr>
        <p:spPr>
          <a:xfrm>
            <a:off x="8355014" y="2601619"/>
            <a:ext cx="3189287" cy="307777"/>
          </a:xfrm>
          <a:prstGeom prst="rect">
            <a:avLst/>
          </a:prstGeom>
        </p:spPr>
        <p:txBody>
          <a:bodyPr/>
          <a:lstStyle>
            <a:lvl1pPr marL="0" indent="0" algn="l">
              <a:spcBef>
                <a:spcPts val="0"/>
              </a:spcBef>
              <a:buNone/>
              <a:defRPr lang="en-US" sz="1400" kern="1200" spc="0" baseline="0" dirty="0">
                <a:solidFill>
                  <a:schemeClr val="accent5"/>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400"/>
              </a:spcAft>
              <a:buClrTx/>
              <a:buSzPct val="100000"/>
              <a:buFont typeface="Arial" panose="020B0604020202020204" pitchFamily="34" charset="0"/>
              <a:buNone/>
              <a:tabLst/>
            </a:pPr>
            <a:r>
              <a:rPr lang="en-US"/>
              <a:t>Job title or another attribute</a:t>
            </a:r>
          </a:p>
        </p:txBody>
      </p:sp>
    </p:spTree>
    <p:extLst>
      <p:ext uri="{BB962C8B-B14F-4D97-AF65-F5344CB8AC3E}">
        <p14:creationId xmlns:p14="http://schemas.microsoft.com/office/powerpoint/2010/main" val="23577184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guide id="20" pos="736">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text side by side 3 w/ footer bar">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2C975-11C5-4065-B3FB-2FD890CD81CD}"/>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itle 1">
            <a:extLst>
              <a:ext uri="{FF2B5EF4-FFF2-40B4-BE49-F238E27FC236}">
                <a16:creationId xmlns:a16="http://schemas.microsoft.com/office/drawing/2014/main" id="{FA7EA76A-7EAC-4BC1-B2BE-2B54BD66CC08}"/>
              </a:ext>
            </a:extLst>
          </p:cNvPr>
          <p:cNvSpPr>
            <a:spLocks noGrp="1"/>
          </p:cNvSpPr>
          <p:nvPr>
            <p:ph type="title" hasCustomPrompt="1"/>
          </p:nvPr>
        </p:nvSpPr>
        <p:spPr>
          <a:xfrm>
            <a:off x="584200" y="585788"/>
            <a:ext cx="3479799" cy="3118624"/>
          </a:xfrm>
        </p:spPr>
        <p:txBody>
          <a:bodyPr anchor="t">
            <a:noAutofit/>
          </a:bodyPr>
          <a:lstStyle>
            <a:lvl1pPr>
              <a:defRPr>
                <a:solidFill>
                  <a:schemeClr val="tx1"/>
                </a:solidFill>
              </a:defRPr>
            </a:lvl1pPr>
          </a:lstStyle>
          <a:p>
            <a:r>
              <a:rPr lang="en-US"/>
              <a:t>Title</a:t>
            </a:r>
          </a:p>
        </p:txBody>
      </p:sp>
      <p:sp>
        <p:nvSpPr>
          <p:cNvPr id="21" name="Text Placeholder 2">
            <a:extLst>
              <a:ext uri="{FF2B5EF4-FFF2-40B4-BE49-F238E27FC236}">
                <a16:creationId xmlns:a16="http://schemas.microsoft.com/office/drawing/2014/main" id="{C6E559C8-7DFC-475E-9A83-3FC6FBEB8551}"/>
              </a:ext>
            </a:extLst>
          </p:cNvPr>
          <p:cNvSpPr>
            <a:spLocks noGrp="1"/>
          </p:cNvSpPr>
          <p:nvPr>
            <p:ph type="body" sz="quarter" idx="11"/>
          </p:nvPr>
        </p:nvSpPr>
        <p:spPr>
          <a:xfrm>
            <a:off x="4838700" y="585788"/>
            <a:ext cx="6770688" cy="430887"/>
          </a:xfrm>
          <a:prstGeom prst="rect">
            <a:avLst/>
          </a:prstGeom>
        </p:spPr>
        <p:txBody>
          <a:bodyPr wrap="square"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Freeform: Shape 5" descr="Yellow-blue MIS Identity bar">
            <a:extLst>
              <a:ext uri="{FF2B5EF4-FFF2-40B4-BE49-F238E27FC236}">
                <a16:creationId xmlns:a16="http://schemas.microsoft.com/office/drawing/2014/main" id="{6CD19201-0295-43E8-A760-C370E73E994B}"/>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3526206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785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2C975-11C5-4065-B3FB-2FD890CD81CD}"/>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itle 1">
            <a:extLst>
              <a:ext uri="{FF2B5EF4-FFF2-40B4-BE49-F238E27FC236}">
                <a16:creationId xmlns:a16="http://schemas.microsoft.com/office/drawing/2014/main" id="{FA7EA76A-7EAC-4BC1-B2BE-2B54BD66CC08}"/>
              </a:ext>
            </a:extLst>
          </p:cNvPr>
          <p:cNvSpPr>
            <a:spLocks noGrp="1"/>
          </p:cNvSpPr>
          <p:nvPr>
            <p:ph type="title" hasCustomPrompt="1"/>
          </p:nvPr>
        </p:nvSpPr>
        <p:spPr>
          <a:xfrm>
            <a:off x="584200" y="585788"/>
            <a:ext cx="3479799" cy="3118624"/>
          </a:xfrm>
        </p:spPr>
        <p:txBody>
          <a:bodyPr anchor="t">
            <a:noAutofit/>
          </a:bodyPr>
          <a:lstStyle>
            <a:lvl1pPr>
              <a:defRPr>
                <a:solidFill>
                  <a:schemeClr val="tx1"/>
                </a:solidFill>
              </a:defRPr>
            </a:lvl1pPr>
          </a:lstStyle>
          <a:p>
            <a:r>
              <a:rPr lang="en-US"/>
              <a:t>Title</a:t>
            </a:r>
          </a:p>
        </p:txBody>
      </p:sp>
      <p:sp>
        <p:nvSpPr>
          <p:cNvPr id="21" name="Text Placeholder 2">
            <a:extLst>
              <a:ext uri="{FF2B5EF4-FFF2-40B4-BE49-F238E27FC236}">
                <a16:creationId xmlns:a16="http://schemas.microsoft.com/office/drawing/2014/main" id="{C6E559C8-7DFC-475E-9A83-3FC6FBEB8551}"/>
              </a:ext>
            </a:extLst>
          </p:cNvPr>
          <p:cNvSpPr>
            <a:spLocks noGrp="1"/>
          </p:cNvSpPr>
          <p:nvPr>
            <p:ph type="body" sz="quarter" idx="11"/>
          </p:nvPr>
        </p:nvSpPr>
        <p:spPr>
          <a:xfrm>
            <a:off x="4648199" y="585788"/>
            <a:ext cx="6961189" cy="461665"/>
          </a:xfrm>
          <a:prstGeom prst="rect">
            <a:avLst/>
          </a:prstGeom>
        </p:spPr>
        <p:txBody>
          <a:bodyPr wrap="square" anchor="t">
            <a:spAutoFit/>
          </a:bodyPr>
          <a:lstStyle>
            <a:lvl1pPr marL="0" indent="0">
              <a:spcBef>
                <a:spcPts val="1200"/>
              </a:spcBef>
              <a:spcAft>
                <a:spcPts val="600"/>
              </a:spcAft>
              <a:buSzPct val="100000"/>
              <a:buFont typeface="Arial" panose="020B0604020202020204" pitchFamily="34" charset="0"/>
              <a:buNone/>
              <a:defRPr sz="2400"/>
            </a:lvl1pPr>
          </a:lstStyle>
          <a:p>
            <a:pPr lvl="0"/>
            <a:r>
              <a:rPr lang="en-US"/>
              <a:t>Click to edit Master text styles</a:t>
            </a:r>
          </a:p>
        </p:txBody>
      </p:sp>
    </p:spTree>
    <p:extLst>
      <p:ext uri="{BB962C8B-B14F-4D97-AF65-F5344CB8AC3E}">
        <p14:creationId xmlns:p14="http://schemas.microsoft.com/office/powerpoint/2010/main" val="31600219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1983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Large Number Divider 1">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1F6064-3CD5-4C59-AFFE-F60CCE8E4973}"/>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a:prstGeom prst="rect">
            <a:avLst/>
          </a:prstGeo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a:prstGeom prst="rect">
            <a:avLst/>
          </a:prstGeo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4" name="TextBox 3">
            <a:extLst>
              <a:ext uri="{FF2B5EF4-FFF2-40B4-BE49-F238E27FC236}">
                <a16:creationId xmlns:a16="http://schemas.microsoft.com/office/drawing/2014/main" id="{3D287FF5-DA2B-6549-A430-2AB0462370E7}"/>
              </a:ext>
            </a:extLst>
          </p:cNvPr>
          <p:cNvSpPr txBox="1"/>
          <p:nvPr/>
        </p:nvSpPr>
        <p:spPr>
          <a:xfrm>
            <a:off x="-72570" y="680485"/>
            <a:ext cx="4356100" cy="6177516"/>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10763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Large Number Divider 2">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185AF1-1C51-4617-8C3C-873B804BF318}"/>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a:prstGeom prst="rect">
            <a:avLst/>
          </a:prstGeo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4" name="TextBox 3">
            <a:extLst>
              <a:ext uri="{FF2B5EF4-FFF2-40B4-BE49-F238E27FC236}">
                <a16:creationId xmlns:a16="http://schemas.microsoft.com/office/drawing/2014/main" id="{3D287FF5-DA2B-6549-A430-2AB0462370E7}"/>
              </a:ext>
            </a:extLst>
          </p:cNvPr>
          <p:cNvSpPr txBox="1"/>
          <p:nvPr/>
        </p:nvSpPr>
        <p:spPr>
          <a:xfrm>
            <a:off x="333829" y="680483"/>
            <a:ext cx="4356100" cy="6177517"/>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2</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55576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 Placeholder 14">
            <a:extLst>
              <a:ext uri="{FF2B5EF4-FFF2-40B4-BE49-F238E27FC236}">
                <a16:creationId xmlns:a16="http://schemas.microsoft.com/office/drawing/2014/main" id="{CFFB1784-32D0-4E6E-8BEA-4D29B0A930C4}"/>
              </a:ext>
            </a:extLst>
          </p:cNvPr>
          <p:cNvSpPr>
            <a:spLocks noGrp="1"/>
          </p:cNvSpPr>
          <p:nvPr>
            <p:ph type="body" sz="quarter" idx="14" hasCustomPrompt="1"/>
          </p:nvPr>
        </p:nvSpPr>
        <p:spPr>
          <a:xfrm>
            <a:off x="0" y="0"/>
            <a:ext cx="3788358" cy="492443"/>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0" rIns="0" bIns="0" numCol="1" spcCol="0" rtlCol="0" fromWordArt="0" anchor="ctr" anchorCtr="0" forceAA="0" compatLnSpc="1">
            <a:prstTxWarp prst="textNoShape">
              <a:avLst/>
            </a:prstTxWarp>
            <a:noAutofit/>
          </a:bodyPr>
          <a:lstStyle>
            <a:lvl1pPr>
              <a:defRPr lang="en-US" sz="1999">
                <a:solidFill>
                  <a:schemeClr val="tx1"/>
                </a:solidFill>
                <a:latin typeface="+mj-lt"/>
                <a:cs typeface="Segoe UI" panose="020B0502040204020203" pitchFamily="34" charset="0"/>
              </a:defRPr>
            </a:lvl1pPr>
          </a:lstStyle>
          <a:p>
            <a:pPr marL="0" lvl="0" indent="0">
              <a:buSzPct val="10000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a:prstGeom prst="rect">
            <a:avLst/>
          </a:prstGeo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201081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Divider 1">
    <p:bg>
      <p:bgRef idx="1001">
        <a:schemeClr val="bg1"/>
      </p:bgRef>
    </p:bg>
    <p:spTree>
      <p:nvGrpSpPr>
        <p:cNvPr id="1" name=""/>
        <p:cNvGrpSpPr/>
        <p:nvPr/>
      </p:nvGrpSpPr>
      <p:grpSpPr>
        <a:xfrm>
          <a:off x="0" y="0"/>
          <a:ext cx="0" cy="0"/>
          <a:chOff x="0" y="0"/>
          <a:chExt cx="0" cy="0"/>
        </a:xfrm>
      </p:grpSpPr>
      <p:pic>
        <p:nvPicPr>
          <p:cNvPr id="2" name="Picture 1" descr="A bridge with an intricate mesh design ">
            <a:extLst>
              <a:ext uri="{FF2B5EF4-FFF2-40B4-BE49-F238E27FC236}">
                <a16:creationId xmlns:a16="http://schemas.microsoft.com/office/drawing/2014/main" id="{AD1E3417-6A0B-4EC0-BF82-60E8806D40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3287763-81BD-4944-8C33-00B5F33F4277}"/>
              </a:ext>
              <a:ext uri="{C183D7F6-B498-43B3-948B-1728B52AA6E4}">
                <adec:decorative xmlns:adec="http://schemas.microsoft.com/office/drawing/2017/decorative" val="1"/>
              </a:ext>
            </a:extLst>
          </p:cNvPr>
          <p:cNvSpPr/>
          <p:nvPr userDrawn="1"/>
        </p:nvSpPr>
        <p:spPr bwMode="auto">
          <a:xfrm>
            <a:off x="6743700" y="0"/>
            <a:ext cx="5448300" cy="6858000"/>
          </a:xfrm>
          <a:prstGeom prst="rect">
            <a:avLst/>
          </a:prstGeom>
          <a:gradFill>
            <a:gsLst>
              <a:gs pos="68000">
                <a:srgbClr val="000000">
                  <a:alpha val="45000"/>
                </a:srgbClr>
              </a:gs>
              <a:gs pos="0">
                <a:srgbClr val="FFFFFF">
                  <a:alpha val="0"/>
                </a:srgb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AB5E63F6-1C30-47F2-8E5B-671F74630CC4}"/>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41000">
                <a:srgbClr val="000000">
                  <a:alpha val="22000"/>
                </a:srgbClr>
              </a:gs>
              <a:gs pos="0">
                <a:srgbClr val="000000">
                  <a:alpha val="0"/>
                </a:srgbClr>
              </a:gs>
              <a:gs pos="100000">
                <a:srgbClr val="000000">
                  <a:alpha val="69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descr="Yellow-blue MIS Identity bar">
            <a:extLst>
              <a:ext uri="{FF2B5EF4-FFF2-40B4-BE49-F238E27FC236}">
                <a16:creationId xmlns:a16="http://schemas.microsoft.com/office/drawing/2014/main" id="{6E0DA588-CED8-451B-8C59-55BEAD4E50E1}"/>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cs typeface="Segoe UI" pitchFamily="34" charset="0"/>
            </a:endParaRPr>
          </a:p>
        </p:txBody>
      </p:sp>
      <p:sp>
        <p:nvSpPr>
          <p:cNvPr id="15" name="Title 1">
            <a:extLst>
              <a:ext uri="{FF2B5EF4-FFF2-40B4-BE49-F238E27FC236}">
                <a16:creationId xmlns:a16="http://schemas.microsoft.com/office/drawing/2014/main" id="{022FBBC8-8362-481D-B82C-886509E2E40F}"/>
              </a:ext>
            </a:extLst>
          </p:cNvPr>
          <p:cNvSpPr>
            <a:spLocks noGrp="1"/>
          </p:cNvSpPr>
          <p:nvPr>
            <p:ph type="title"/>
          </p:nvPr>
        </p:nvSpPr>
        <p:spPr>
          <a:xfrm>
            <a:off x="7480301" y="3205862"/>
            <a:ext cx="4129087" cy="446276"/>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803255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1"/>
      </p:bgRef>
    </p:bg>
    <p:spTree>
      <p:nvGrpSpPr>
        <p:cNvPr id="1" name=""/>
        <p:cNvGrpSpPr/>
        <p:nvPr/>
      </p:nvGrpSpPr>
      <p:grpSpPr>
        <a:xfrm>
          <a:off x="0" y="0"/>
          <a:ext cx="0" cy="0"/>
          <a:chOff x="0" y="0"/>
          <a:chExt cx="0" cy="0"/>
        </a:xfrm>
      </p:grpSpPr>
      <p:pic>
        <p:nvPicPr>
          <p:cNvPr id="2" name="Picture 1" descr="Pedestrians crossing a busy intersection">
            <a:extLst>
              <a:ext uri="{FF2B5EF4-FFF2-40B4-BE49-F238E27FC236}">
                <a16:creationId xmlns:a16="http://schemas.microsoft.com/office/drawing/2014/main" id="{DB21A1A3-7865-49BB-9F0D-CC02C437FB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3287763-81BD-4944-8C33-00B5F33F4277}"/>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gradFill>
            <a:gsLst>
              <a:gs pos="68000">
                <a:srgbClr val="000000">
                  <a:alpha val="45000"/>
                </a:srgbClr>
              </a:gs>
              <a:gs pos="0">
                <a:schemeClr val="tx1">
                  <a:alpha val="0"/>
                </a:scheme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descr="Yellow-blue MIS Identity bar">
            <a:extLst>
              <a:ext uri="{FF2B5EF4-FFF2-40B4-BE49-F238E27FC236}">
                <a16:creationId xmlns:a16="http://schemas.microsoft.com/office/drawing/2014/main" id="{6E0DA588-CED8-451B-8C59-55BEAD4E50E1}"/>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cs typeface="Segoe UI" pitchFamily="34" charset="0"/>
            </a:endParaRPr>
          </a:p>
        </p:txBody>
      </p:sp>
      <p:sp>
        <p:nvSpPr>
          <p:cNvPr id="15" name="Title 1">
            <a:extLst>
              <a:ext uri="{FF2B5EF4-FFF2-40B4-BE49-F238E27FC236}">
                <a16:creationId xmlns:a16="http://schemas.microsoft.com/office/drawing/2014/main" id="{022FBBC8-8362-481D-B82C-886509E2E40F}"/>
              </a:ext>
            </a:extLst>
          </p:cNvPr>
          <p:cNvSpPr>
            <a:spLocks noGrp="1"/>
          </p:cNvSpPr>
          <p:nvPr>
            <p:ph type="title"/>
          </p:nvPr>
        </p:nvSpPr>
        <p:spPr>
          <a:xfrm>
            <a:off x="7480301" y="3205862"/>
            <a:ext cx="4129087" cy="446276"/>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517989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1"/>
      </p:bgRef>
    </p:bg>
    <p:spTree>
      <p:nvGrpSpPr>
        <p:cNvPr id="1" name=""/>
        <p:cNvGrpSpPr/>
        <p:nvPr/>
      </p:nvGrpSpPr>
      <p:grpSpPr>
        <a:xfrm>
          <a:off x="0" y="0"/>
          <a:ext cx="0" cy="0"/>
          <a:chOff x="0" y="0"/>
          <a:chExt cx="0" cy="0"/>
        </a:xfrm>
      </p:grpSpPr>
      <p:pic>
        <p:nvPicPr>
          <p:cNvPr id="2" name="Picture 1" descr="An overhead view of a city scape">
            <a:extLst>
              <a:ext uri="{FF2B5EF4-FFF2-40B4-BE49-F238E27FC236}">
                <a16:creationId xmlns:a16="http://schemas.microsoft.com/office/drawing/2014/main" id="{90AE316E-75D8-446C-A5B9-A616D6D9DEC0}"/>
              </a:ext>
            </a:extLst>
          </p:cNvPr>
          <p:cNvPicPr>
            <a:picLocks noChangeAspect="1"/>
          </p:cNvPicPr>
          <p:nvPr userDrawn="1"/>
        </p:nvPicPr>
        <p:blipFill>
          <a:blip r:embed="rId2"/>
          <a:stretch>
            <a:fillRect/>
          </a:stretch>
        </p:blipFill>
        <p:spPr>
          <a:xfrm>
            <a:off x="0" y="4281"/>
            <a:ext cx="12192000" cy="6849438"/>
          </a:xfrm>
          <a:prstGeom prst="rect">
            <a:avLst/>
          </a:prstGeom>
        </p:spPr>
      </p:pic>
      <p:sp>
        <p:nvSpPr>
          <p:cNvPr id="11" name="Rectangle 10">
            <a:extLst>
              <a:ext uri="{FF2B5EF4-FFF2-40B4-BE49-F238E27FC236}">
                <a16:creationId xmlns:a16="http://schemas.microsoft.com/office/drawing/2014/main" id="{63287763-81BD-4944-8C33-00B5F33F4277}"/>
              </a:ext>
              <a:ext uri="{C183D7F6-B498-43B3-948B-1728B52AA6E4}">
                <adec:decorative xmlns:adec="http://schemas.microsoft.com/office/drawing/2017/decorative" val="1"/>
              </a:ext>
            </a:extLst>
          </p:cNvPr>
          <p:cNvSpPr/>
          <p:nvPr userDrawn="1"/>
        </p:nvSpPr>
        <p:spPr bwMode="auto">
          <a:xfrm>
            <a:off x="6743700" y="0"/>
            <a:ext cx="5448300" cy="6858000"/>
          </a:xfrm>
          <a:prstGeom prst="rect">
            <a:avLst/>
          </a:prstGeom>
          <a:gradFill>
            <a:gsLst>
              <a:gs pos="68000">
                <a:srgbClr val="000000">
                  <a:alpha val="45000"/>
                </a:srgbClr>
              </a:gs>
              <a:gs pos="0">
                <a:srgbClr val="FFFFFF">
                  <a:alpha val="0"/>
                </a:srgbClr>
              </a:gs>
            </a:gsLst>
            <a:lin ang="0" scaled="0"/>
          </a:gradFill>
          <a:ln w="9525" cap="flat" cmpd="sng" algn="ctr">
            <a:noFill/>
            <a:prstDash val="soli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AB5E63F6-1C30-47F2-8E5B-671F74630CC4}"/>
              </a:ext>
              <a:ext uri="{C183D7F6-B498-43B3-948B-1728B52AA6E4}">
                <adec:decorative xmlns:adec="http://schemas.microsoft.com/office/drawing/2017/decorative" val="1"/>
              </a:ext>
            </a:extLst>
          </p:cNvPr>
          <p:cNvSpPr/>
          <p:nvPr userDrawn="1"/>
        </p:nvSpPr>
        <p:spPr bwMode="auto">
          <a:xfrm>
            <a:off x="4133850" y="0"/>
            <a:ext cx="8058150" cy="6858000"/>
          </a:xfrm>
          <a:prstGeom prst="rect">
            <a:avLst/>
          </a:prstGeom>
          <a:gradFill>
            <a:gsLst>
              <a:gs pos="41000">
                <a:srgbClr val="000000">
                  <a:alpha val="22000"/>
                </a:srgbClr>
              </a:gs>
              <a:gs pos="0">
                <a:srgbClr val="000000">
                  <a:alpha val="0"/>
                </a:srgbClr>
              </a:gs>
              <a:gs pos="100000">
                <a:srgbClr val="000000">
                  <a:alpha val="85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descr="Yellow-blue MIS Identity bar">
            <a:extLst>
              <a:ext uri="{FF2B5EF4-FFF2-40B4-BE49-F238E27FC236}">
                <a16:creationId xmlns:a16="http://schemas.microsoft.com/office/drawing/2014/main" id="{6E0DA588-CED8-451B-8C59-55BEAD4E50E1}"/>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cs typeface="Segoe UI" pitchFamily="34" charset="0"/>
            </a:endParaRPr>
          </a:p>
        </p:txBody>
      </p:sp>
      <p:sp>
        <p:nvSpPr>
          <p:cNvPr id="15" name="Title 1">
            <a:extLst>
              <a:ext uri="{FF2B5EF4-FFF2-40B4-BE49-F238E27FC236}">
                <a16:creationId xmlns:a16="http://schemas.microsoft.com/office/drawing/2014/main" id="{022FBBC8-8362-481D-B82C-886509E2E40F}"/>
              </a:ext>
            </a:extLst>
          </p:cNvPr>
          <p:cNvSpPr>
            <a:spLocks noGrp="1"/>
          </p:cNvSpPr>
          <p:nvPr>
            <p:ph type="title"/>
          </p:nvPr>
        </p:nvSpPr>
        <p:spPr>
          <a:xfrm>
            <a:off x="7480301" y="3205862"/>
            <a:ext cx="4129087" cy="446276"/>
          </a:xfrm>
        </p:spPr>
        <p:txBody>
          <a:bodyP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977106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ction Divider Custom Photo">
    <p:bg>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7BAA3551-9FF4-409E-AD2B-1C662B34C9D4}"/>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546759 h 6858000"/>
              <a:gd name="connsiteX5" fmla="*/ 7353300 w 12192000"/>
              <a:gd name="connsiteY5" fmla="*/ 3546759 h 6858000"/>
              <a:gd name="connsiteX6" fmla="*/ 7353300 w 12192000"/>
              <a:gd name="connsiteY6" fmla="*/ 3311241 h 6858000"/>
              <a:gd name="connsiteX7" fmla="*/ 0 w 12192000"/>
              <a:gd name="connsiteY7" fmla="*/ 3311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3546759"/>
                </a:lnTo>
                <a:lnTo>
                  <a:pt x="7353300" y="3546759"/>
                </a:lnTo>
                <a:lnTo>
                  <a:pt x="7353300" y="3311241"/>
                </a:lnTo>
                <a:lnTo>
                  <a:pt x="0" y="3311241"/>
                </a:lnTo>
                <a:close/>
              </a:path>
            </a:pathLst>
          </a:custGeom>
          <a:solidFill>
            <a:schemeClr val="bg1">
              <a:lumMod val="85000"/>
            </a:schemeClr>
          </a:solidFill>
        </p:spPr>
        <p:txBody>
          <a:bodyPr wrap="square" bIns="36576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8" name="Title 1">
            <a:extLst>
              <a:ext uri="{FF2B5EF4-FFF2-40B4-BE49-F238E27FC236}">
                <a16:creationId xmlns:a16="http://schemas.microsoft.com/office/drawing/2014/main" id="{01E21C67-D4B1-4999-9D36-9B313EDE9EF9}"/>
              </a:ext>
            </a:extLst>
          </p:cNvPr>
          <p:cNvSpPr>
            <a:spLocks noGrp="1"/>
          </p:cNvSpPr>
          <p:nvPr>
            <p:ph type="title"/>
          </p:nvPr>
        </p:nvSpPr>
        <p:spPr>
          <a:xfrm>
            <a:off x="7480301" y="3205862"/>
            <a:ext cx="4129087" cy="446276"/>
          </a:xfrm>
        </p:spPr>
        <p:txBody>
          <a:bodyPr>
            <a:noAutofit/>
          </a:bodyPr>
          <a:lstStyle>
            <a:lvl1pPr>
              <a:defRPr sz="2800"/>
            </a:lvl1pPr>
          </a:lstStyle>
          <a:p>
            <a:r>
              <a:rPr lang="en-US"/>
              <a:t>Click to edit Master title style</a:t>
            </a:r>
          </a:p>
        </p:txBody>
      </p:sp>
    </p:spTree>
    <p:extLst>
      <p:ext uri="{BB962C8B-B14F-4D97-AF65-F5344CB8AC3E}">
        <p14:creationId xmlns:p14="http://schemas.microsoft.com/office/powerpoint/2010/main" val="2800077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rner Title and content">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FC0848-B83F-4017-A1F3-DE29D519D6D9}"/>
              </a:ext>
            </a:extLst>
          </p:cNvPr>
          <p:cNvSpPr>
            <a:spLocks noGrp="1"/>
          </p:cNvSpPr>
          <p:nvPr>
            <p:ph type="title"/>
          </p:nvPr>
        </p:nvSpPr>
        <p:spPr>
          <a:xfrm>
            <a:off x="588963" y="539608"/>
            <a:ext cx="2133600" cy="355240"/>
          </a:xfrm>
        </p:spPr>
        <p:txBody>
          <a:bodyPr anchor="t">
            <a:noAutofit/>
          </a:bodyPr>
          <a:lstStyle>
            <a:lvl1pPr algn="l" defTabSz="932742" rtl="0" eaLnBrk="1" latinLnBrk="0" hangingPunct="1">
              <a:lnSpc>
                <a:spcPct val="100000"/>
              </a:lnSpc>
              <a:spcBef>
                <a:spcPts val="100"/>
              </a:spcBef>
              <a:buNone/>
              <a:defRPr lang="en-US" sz="1200" b="1" i="0" kern="1200" spc="0" baseline="0" dirty="0">
                <a:solidFill>
                  <a:schemeClr val="tx1"/>
                </a:solidFill>
                <a:latin typeface="+mj-lt"/>
                <a:ea typeface="+mn-ea"/>
                <a:cs typeface="Segoe UI Semibold" panose="020B0502040204020203"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1A2A8714-81A9-4461-AF78-14677E2AF16D}"/>
              </a:ext>
            </a:extLst>
          </p:cNvPr>
          <p:cNvSpPr>
            <a:spLocks noGrp="1"/>
          </p:cNvSpPr>
          <p:nvPr>
            <p:ph type="body" sz="quarter" idx="10"/>
          </p:nvPr>
        </p:nvSpPr>
        <p:spPr>
          <a:xfrm>
            <a:off x="588964" y="1143000"/>
            <a:ext cx="2133600" cy="990600"/>
          </a:xfrm>
          <a:prstGeom prst="rect">
            <a:avLst/>
          </a:prstGeom>
        </p:spPr>
        <p:txBody>
          <a:bodyPr>
            <a:noAutofit/>
          </a:bodyPr>
          <a:lstStyle>
            <a:lvl1pPr marL="12700" marR="5080" indent="0" algn="l" defTabSz="932742" rtl="0" eaLnBrk="1" latinLnBrk="0" hangingPunct="1">
              <a:lnSpc>
                <a:spcPct val="100000"/>
              </a:lnSpc>
              <a:spcBef>
                <a:spcPts val="0"/>
              </a:spcBef>
              <a:buFontTx/>
              <a:buNone/>
              <a:defRPr lang="en-US" sz="1800" b="1" i="0" kern="1200" cap="none" spc="-50" baseline="0" dirty="0" smtClean="0">
                <a:ln w="3175">
                  <a:noFill/>
                </a:ln>
                <a:solidFill>
                  <a:schemeClr val="tx1"/>
                </a:solidFill>
                <a:effectLst/>
                <a:latin typeface="+mj-lt"/>
                <a:ea typeface="+mn-ea"/>
                <a:cs typeface="Segoe UI Semibold" panose="020B0502040204020203" pitchFamily="34" charset="0"/>
              </a:defRPr>
            </a:lvl1pPr>
            <a:lvl2pPr marL="0" marR="60960" indent="0" algn="l" defTabSz="914367" rtl="0" eaLnBrk="1" latinLnBrk="0" hangingPunct="1">
              <a:lnSpc>
                <a:spcPct val="100000"/>
              </a:lnSpc>
              <a:spcBef>
                <a:spcPts val="600"/>
              </a:spcBef>
              <a:buNone/>
              <a:defRPr lang="en-US" sz="1000" b="0" i="0" kern="1200" dirty="0" smtClean="0">
                <a:solidFill>
                  <a:srgbClr val="545557"/>
                </a:solidFill>
                <a:latin typeface="Segoe UI" panose="020B0502040204020203" pitchFamily="34" charset="0"/>
                <a:ea typeface="+mn-ea"/>
                <a:cs typeface="Segoe UI" panose="020B0502040204020203" pitchFamily="34" charset="0"/>
              </a:defRPr>
            </a:lvl2pPr>
            <a:lvl3pPr marL="119063" indent="-111125" algn="l" defTabSz="914367" rtl="0" eaLnBrk="1" latinLnBrk="0" hangingPunct="1">
              <a:lnSpc>
                <a:spcPct val="100000"/>
              </a:lnSpc>
              <a:spcBef>
                <a:spcPts val="300"/>
              </a:spcBef>
              <a:buChar char="•"/>
              <a:tabLst/>
              <a:defRPr lang="en-US" sz="1050" kern="1200" spc="10" dirty="0" smtClean="0">
                <a:solidFill>
                  <a:schemeClr val="tx1"/>
                </a:solidFill>
                <a:latin typeface="Segoe UI"/>
                <a:ea typeface="+mn-ea"/>
                <a:cs typeface="Segoe UI"/>
              </a:defRPr>
            </a:lvl3pPr>
            <a:lvl4pPr>
              <a:lnSpc>
                <a:spcPct val="100000"/>
              </a:lnSpc>
              <a:defRPr sz="1000" b="0" i="0"/>
            </a:lvl4pPr>
            <a:lvl5pPr>
              <a:lnSpc>
                <a:spcPct val="100000"/>
              </a:lnSpc>
              <a:defRPr sz="1000" b="0" i="0"/>
            </a:lvl5pPr>
          </a:lstStyle>
          <a:p>
            <a:pPr lvl="0"/>
            <a:r>
              <a:rPr lang="en-US"/>
              <a:t>Click to edit Master text styles</a:t>
            </a:r>
          </a:p>
        </p:txBody>
      </p:sp>
      <p:sp>
        <p:nvSpPr>
          <p:cNvPr id="6" name="Text Placeholder 2">
            <a:extLst>
              <a:ext uri="{FF2B5EF4-FFF2-40B4-BE49-F238E27FC236}">
                <a16:creationId xmlns:a16="http://schemas.microsoft.com/office/drawing/2014/main" id="{7B51E1AF-E5DC-4BF9-92A0-A740199FF5AC}"/>
              </a:ext>
            </a:extLst>
          </p:cNvPr>
          <p:cNvSpPr>
            <a:spLocks noGrp="1"/>
          </p:cNvSpPr>
          <p:nvPr>
            <p:ph type="body" sz="quarter" idx="11"/>
          </p:nvPr>
        </p:nvSpPr>
        <p:spPr>
          <a:xfrm>
            <a:off x="588963" y="2286000"/>
            <a:ext cx="2133600" cy="3983038"/>
          </a:xfrm>
          <a:prstGeom prst="rect">
            <a:avLst/>
          </a:prstGeom>
        </p:spPr>
        <p:txBody>
          <a:bodyPr>
            <a:noAutofit/>
          </a:bodyPr>
          <a:lstStyle>
            <a:lvl1pPr marL="12700" marR="5080" indent="0" algn="l" defTabSz="932742" rtl="0" eaLnBrk="1" latinLnBrk="0" hangingPunct="1">
              <a:lnSpc>
                <a:spcPct val="100000"/>
              </a:lnSpc>
              <a:spcBef>
                <a:spcPts val="0"/>
              </a:spcBef>
              <a:buFontTx/>
              <a:buNone/>
              <a:defRPr lang="en-US" sz="1800" b="1" i="0" kern="1200" cap="none" spc="-50" baseline="0" dirty="0" smtClean="0">
                <a:ln w="3175">
                  <a:noFill/>
                </a:ln>
                <a:solidFill>
                  <a:srgbClr val="231F20"/>
                </a:solidFill>
                <a:effectLst/>
                <a:latin typeface="+mj-lt"/>
                <a:ea typeface="+mn-ea"/>
                <a:cs typeface="Segoe UI Semibold" panose="020B0502040204020203" pitchFamily="34" charset="0"/>
              </a:defRPr>
            </a:lvl1pPr>
            <a:lvl2pPr marL="0" marR="60960" indent="0" algn="l" defTabSz="914367" rtl="0" eaLnBrk="1" latinLnBrk="0" hangingPunct="1">
              <a:lnSpc>
                <a:spcPct val="100000"/>
              </a:lnSpc>
              <a:spcBef>
                <a:spcPts val="600"/>
              </a:spcBef>
              <a:buNone/>
              <a:defRPr lang="en-US" sz="1000" b="0" i="0" kern="1200" spc="0" baseline="0" dirty="0">
                <a:solidFill>
                  <a:schemeClr val="tx1"/>
                </a:solidFill>
                <a:latin typeface="+mn-lt"/>
                <a:ea typeface="+mn-ea"/>
                <a:cs typeface="Segoe UI" panose="020B0502040204020203" pitchFamily="34" charset="0"/>
              </a:defRPr>
            </a:lvl2pPr>
            <a:lvl3pPr marL="119063" indent="-111125" algn="l" defTabSz="914367" rtl="0" eaLnBrk="1" latinLnBrk="0" hangingPunct="1">
              <a:lnSpc>
                <a:spcPct val="100000"/>
              </a:lnSpc>
              <a:spcBef>
                <a:spcPts val="300"/>
              </a:spcBef>
              <a:buChar char="•"/>
              <a:tabLst/>
              <a:defRPr lang="en-US" sz="1050" kern="1200" spc="10" dirty="0" smtClean="0">
                <a:solidFill>
                  <a:schemeClr val="tx1"/>
                </a:solidFill>
                <a:latin typeface="Segoe UI"/>
                <a:ea typeface="+mn-ea"/>
                <a:cs typeface="Segoe UI"/>
              </a:defRPr>
            </a:lvl3pPr>
            <a:lvl4pPr>
              <a:lnSpc>
                <a:spcPct val="100000"/>
              </a:lnSpc>
              <a:defRPr sz="1000" b="0" i="0"/>
            </a:lvl4pPr>
            <a:lvl5pPr>
              <a:lnSpc>
                <a:spcPct val="100000"/>
              </a:lnSpc>
              <a:defRPr sz="1000" b="0" i="0"/>
            </a:lvl5pPr>
          </a:lstStyle>
          <a:p>
            <a:pPr marL="0" marR="60960" lvl="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Click to edit Master text styles</a:t>
            </a:r>
          </a:p>
          <a:p>
            <a:pPr marL="0" marR="60960" lvl="1"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Second level</a:t>
            </a:r>
          </a:p>
        </p:txBody>
      </p:sp>
    </p:spTree>
    <p:extLst>
      <p:ext uri="{BB962C8B-B14F-4D97-AF65-F5344CB8AC3E}">
        <p14:creationId xmlns:p14="http://schemas.microsoft.com/office/powerpoint/2010/main" val="3031170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A4B633A9-BC45-4B49-9490-93E6A74B76DB}"/>
              </a:ext>
            </a:extLst>
          </p:cNvPr>
          <p:cNvSpPr/>
          <p:nvPr userDrawn="1"/>
        </p:nvSpPr>
        <p:spPr bwMode="auto">
          <a:xfrm flipH="1">
            <a:off x="6528816" y="1536052"/>
            <a:ext cx="5663184" cy="5321948"/>
          </a:xfrm>
          <a:prstGeom prst="round1Rect">
            <a:avLst/>
          </a:prstGeom>
          <a:solidFill>
            <a:srgbClr val="74277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eaLnBrk="1" fontAlgn="base" latinLnBrk="0" hangingPunct="1">
              <a:lnSpc>
                <a:spcPct val="100000"/>
              </a:lnSpc>
              <a:spcBef>
                <a:spcPct val="0"/>
              </a:spcBef>
              <a:spcAft>
                <a:spcPct val="0"/>
              </a:spcAft>
              <a:buClrTx/>
              <a:buSzTx/>
              <a:buFontTx/>
              <a:buNone/>
              <a:tabLst/>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Single Corner Rounded 3">
            <a:extLst>
              <a:ext uri="{FF2B5EF4-FFF2-40B4-BE49-F238E27FC236}">
                <a16:creationId xmlns:a16="http://schemas.microsoft.com/office/drawing/2014/main" id="{6EDD7C91-FD03-442F-AEC9-63B2DAACFBBC}"/>
              </a:ext>
            </a:extLst>
          </p:cNvPr>
          <p:cNvSpPr/>
          <p:nvPr userDrawn="1"/>
        </p:nvSpPr>
        <p:spPr bwMode="auto">
          <a:xfrm flipH="1">
            <a:off x="7936992" y="2834640"/>
            <a:ext cx="4255008" cy="4023360"/>
          </a:xfrm>
          <a:prstGeom prst="round1Rect">
            <a:avLst/>
          </a:prstGeom>
          <a:solidFill>
            <a:srgbClr val="D59D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eaLnBrk="1" fontAlgn="base" latinLnBrk="0" hangingPunct="1">
              <a:lnSpc>
                <a:spcPct val="100000"/>
              </a:lnSpc>
              <a:spcBef>
                <a:spcPct val="0"/>
              </a:spcBef>
              <a:spcAft>
                <a:spcPct val="0"/>
              </a:spcAft>
              <a:buClrTx/>
              <a:buSzTx/>
              <a:buFontTx/>
              <a:buNone/>
              <a:tabLst/>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5D9A36E2-DB55-4626-AEEF-FE2DEA37F5B9}"/>
              </a:ext>
            </a:extLst>
          </p:cNvPr>
          <p:cNvSpPr>
            <a:spLocks noGrp="1"/>
          </p:cNvSpPr>
          <p:nvPr>
            <p:ph type="title"/>
          </p:nvPr>
        </p:nvSpPr>
        <p:spPr>
          <a:xfrm>
            <a:off x="588263" y="1691640"/>
            <a:ext cx="5507737" cy="3474720"/>
          </a:xfrm>
        </p:spPr>
        <p:txBody>
          <a:bodyPr anchor="ctr"/>
          <a:lstStyle/>
          <a:p>
            <a:r>
              <a:rPr lang="en-US"/>
              <a:t>Click to edit Master title style</a:t>
            </a:r>
          </a:p>
        </p:txBody>
      </p:sp>
    </p:spTree>
    <p:extLst>
      <p:ext uri="{BB962C8B-B14F-4D97-AF65-F5344CB8AC3E}">
        <p14:creationId xmlns:p14="http://schemas.microsoft.com/office/powerpoint/2010/main" val="16581032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4" presetClass="path" presetSubtype="0" accel="50000" decel="50000" fill="hold" grpId="1" nodeType="withEffect">
                                  <p:stCondLst>
                                    <p:cond delay="0"/>
                                  </p:stCondLst>
                                  <p:childTnLst>
                                    <p:animMotion origin="layout" path="M 1.66667E-6 0.2493 L 1.66667E-6 2.96296E-6 " pathEditMode="fixed" rAng="0" ptsTypes="AA">
                                      <p:cBhvr>
                                        <p:cTn id="9" dur="750" fill="hold"/>
                                        <p:tgtEl>
                                          <p:spTgt spid="2"/>
                                        </p:tgtEl>
                                        <p:attrNameLst>
                                          <p:attrName>ppt_x</p:attrName>
                                          <p:attrName>ppt_y</p:attrName>
                                        </p:attrNameLst>
                                      </p:cBhvr>
                                      <p:rCtr x="0" y="-12477"/>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42" presetClass="path" presetSubtype="0" accel="50000" decel="50000" fill="hold" grpId="1" nodeType="withEffect">
                                  <p:stCondLst>
                                    <p:cond delay="0"/>
                                  </p:stCondLst>
                                  <p:childTnLst>
                                    <p:animMotion origin="layout" path="M -8.33333E-7 -0.00046 L -8.33333E-7 0.25 " pathEditMode="relative" rAng="0" ptsTypes="AA">
                                      <p:cBhvr>
                                        <p:cTn id="14" dur="750" spd="-100000" fill="hold"/>
                                        <p:tgtEl>
                                          <p:spTgt spid="4"/>
                                        </p:tgtEl>
                                        <p:attrNameLst>
                                          <p:attrName>ppt_x</p:attrName>
                                          <p:attrName>ppt_y</p:attrName>
                                        </p:attrNameLst>
                                      </p:cBhvr>
                                      <p:rCtr x="0" y="12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Lst>
  </p:timing>
  <p:extLst>
    <p:ext uri="{DCECCB84-F9BA-43D5-87BE-67443E8EF086}">
      <p15:sldGuideLst xmlns:p15="http://schemas.microsoft.com/office/powerpoint/2012/main">
        <p15:guide id="15">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Corner Title">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FC0848-B83F-4017-A1F3-DE29D519D6D9}"/>
              </a:ext>
            </a:extLst>
          </p:cNvPr>
          <p:cNvSpPr>
            <a:spLocks noGrp="1"/>
          </p:cNvSpPr>
          <p:nvPr>
            <p:ph type="title"/>
          </p:nvPr>
        </p:nvSpPr>
        <p:spPr>
          <a:xfrm>
            <a:off x="588963" y="539608"/>
            <a:ext cx="2133600" cy="355240"/>
          </a:xfrm>
        </p:spPr>
        <p:txBody>
          <a:bodyPr anchor="t">
            <a:noAutofit/>
          </a:bodyPr>
          <a:lstStyle>
            <a:lvl1pPr algn="l" defTabSz="932742" rtl="0" eaLnBrk="1" latinLnBrk="0" hangingPunct="1">
              <a:lnSpc>
                <a:spcPct val="100000"/>
              </a:lnSpc>
              <a:spcBef>
                <a:spcPts val="100"/>
              </a:spcBef>
              <a:buNone/>
              <a:defRPr lang="en-US" sz="1200" b="1" i="0" kern="1200" spc="0" baseline="0" dirty="0">
                <a:solidFill>
                  <a:schemeClr val="tx1"/>
                </a:solidFill>
                <a:latin typeface="+mj-lt"/>
                <a:ea typeface="+mn-ea"/>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32848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81CA9D-7835-49E2-8389-42EA4C84C441}"/>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7A191CEA-77BD-49F6-B391-75D33AEB22CC}"/>
              </a:ext>
            </a:extLst>
          </p:cNvPr>
          <p:cNvSpPr>
            <a:spLocks noGrp="1"/>
          </p:cNvSpPr>
          <p:nvPr>
            <p:ph type="title" hasCustomPrompt="1"/>
          </p:nvPr>
        </p:nvSpPr>
        <p:spPr>
          <a:xfrm>
            <a:off x="3771900" y="4180701"/>
            <a:ext cx="7837488" cy="553998"/>
          </a:xfrm>
        </p:spPr>
        <p:txBody>
          <a:bodyPr anchor="ctr"/>
          <a:lstStyle>
            <a:lvl1pPr>
              <a:defRPr>
                <a:solidFill>
                  <a:schemeClr val="tx1"/>
                </a:solidFill>
              </a:defRPr>
            </a:lvl1pPr>
          </a:lstStyle>
          <a:p>
            <a:r>
              <a:rPr lang="en-US"/>
              <a:t>Appendix</a:t>
            </a:r>
          </a:p>
        </p:txBody>
      </p:sp>
      <p:sp>
        <p:nvSpPr>
          <p:cNvPr id="6" name="object 5" descr="Yellow-blue MIS Identity bar">
            <a:extLst>
              <a:ext uri="{FF2B5EF4-FFF2-40B4-BE49-F238E27FC236}">
                <a16:creationId xmlns:a16="http://schemas.microsoft.com/office/drawing/2014/main" id="{1A239110-42FC-481C-AD47-9CE35AD0FF13}"/>
              </a:ext>
              <a:ext uri="{C183D7F6-B498-43B3-948B-1728B52AA6E4}">
                <adec:decorative xmlns:adec="http://schemas.microsoft.com/office/drawing/2017/decorative" val="0"/>
              </a:ext>
            </a:extLst>
          </p:cNvPr>
          <p:cNvSpPr/>
          <p:nvPr userDrawn="1"/>
        </p:nvSpPr>
        <p:spPr>
          <a:xfrm>
            <a:off x="228600" y="4343400"/>
            <a:ext cx="32404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1601099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gnoff/End slide">
    <p:bg>
      <p:bgPr>
        <a:solidFill>
          <a:schemeClr val="bg1"/>
        </a:solidFill>
        <a:effectLst/>
      </p:bgPr>
    </p:bg>
    <p:spTree>
      <p:nvGrpSpPr>
        <p:cNvPr id="1" name=""/>
        <p:cNvGrpSpPr/>
        <p:nvPr/>
      </p:nvGrpSpPr>
      <p:grpSpPr>
        <a:xfrm>
          <a:off x="0" y="0"/>
          <a:ext cx="0" cy="0"/>
          <a:chOff x="0" y="0"/>
          <a:chExt cx="0" cy="0"/>
        </a:xfrm>
      </p:grpSpPr>
      <p:sp>
        <p:nvSpPr>
          <p:cNvPr id="4" name="object 5" descr="Yellow-blue MIS Identity bar">
            <a:extLst>
              <a:ext uri="{FF2B5EF4-FFF2-40B4-BE49-F238E27FC236}">
                <a16:creationId xmlns:a16="http://schemas.microsoft.com/office/drawing/2014/main" id="{92BDD4B9-E334-4900-B16D-E2D4D72C2DC3}"/>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100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6" name="object 3">
            <a:extLst>
              <a:ext uri="{FF2B5EF4-FFF2-40B4-BE49-F238E27FC236}">
                <a16:creationId xmlns:a16="http://schemas.microsoft.com/office/drawing/2014/main" id="{90F90DB9-E667-415E-814E-7F40975793E4}"/>
              </a:ext>
            </a:extLst>
          </p:cNvPr>
          <p:cNvSpPr txBox="1"/>
          <p:nvPr userDrawn="1"/>
        </p:nvSpPr>
        <p:spPr>
          <a:xfrm>
            <a:off x="3323568" y="3146542"/>
            <a:ext cx="1141752" cy="567463"/>
          </a:xfrm>
          <a:prstGeom prst="rect">
            <a:avLst/>
          </a:prstGeom>
        </p:spPr>
        <p:txBody>
          <a:bodyPr vert="horz" wrap="square" lIns="0" tIns="13335" rIns="0" bIns="0" rtlCol="0" anchor="ctr">
            <a:spAutoFit/>
          </a:bodyPr>
          <a:lstStyle/>
          <a:p>
            <a:pPr marL="12700">
              <a:lnSpc>
                <a:spcPct val="100000"/>
              </a:lnSpc>
              <a:spcBef>
                <a:spcPts val="105"/>
              </a:spcBef>
            </a:pPr>
            <a:r>
              <a:rPr sz="1800" b="1" i="0" spc="10">
                <a:solidFill>
                  <a:srgbClr val="FFFFFF"/>
                </a:solidFill>
                <a:latin typeface="Segoe UI Semibold" panose="020B0502040204020203" pitchFamily="34" charset="0"/>
                <a:cs typeface="Segoe UI Semibold" panose="020B0502040204020203" pitchFamily="34" charset="0"/>
              </a:rPr>
              <a:t>Industry</a:t>
            </a:r>
            <a:r>
              <a:rPr sz="1800" b="1" i="0" spc="-30">
                <a:solidFill>
                  <a:srgbClr val="FFFFFF"/>
                </a:solidFill>
                <a:latin typeface="Segoe UI Semibold" panose="020B0502040204020203" pitchFamily="34" charset="0"/>
                <a:cs typeface="Segoe UI Semibold" panose="020B0502040204020203" pitchFamily="34" charset="0"/>
              </a:rPr>
              <a:t> </a:t>
            </a:r>
            <a:r>
              <a:rPr sz="1800" b="1" i="0">
                <a:solidFill>
                  <a:srgbClr val="FFFFFF"/>
                </a:solidFill>
                <a:latin typeface="Segoe UI Semibold" panose="020B0502040204020203" pitchFamily="34" charset="0"/>
                <a:cs typeface="Segoe UI Semibold" panose="020B0502040204020203" pitchFamily="34" charset="0"/>
              </a:rPr>
              <a:t>Solutions</a:t>
            </a:r>
            <a:endParaRPr sz="1800" b="1" i="0">
              <a:latin typeface="Segoe UI Semibold" panose="020B0502040204020203" pitchFamily="34" charset="0"/>
              <a:cs typeface="Segoe UI Semibold" panose="020B0502040204020203" pitchFamily="34" charset="0"/>
            </a:endParaRPr>
          </a:p>
        </p:txBody>
      </p:sp>
      <p:sp>
        <p:nvSpPr>
          <p:cNvPr id="7" name="Text Placeholder 3">
            <a:extLst>
              <a:ext uri="{FF2B5EF4-FFF2-40B4-BE49-F238E27FC236}">
                <a16:creationId xmlns:a16="http://schemas.microsoft.com/office/drawing/2014/main" id="{F19A3AE6-CBA5-42D3-95E6-85945EA758A5}"/>
              </a:ext>
            </a:extLst>
          </p:cNvPr>
          <p:cNvSpPr>
            <a:spLocks noGrp="1"/>
          </p:cNvSpPr>
          <p:nvPr>
            <p:ph type="body" sz="quarter" idx="10"/>
          </p:nvPr>
        </p:nvSpPr>
        <p:spPr>
          <a:xfrm>
            <a:off x="4838700" y="3291774"/>
            <a:ext cx="3581399" cy="276999"/>
          </a:xfrm>
          <a:prstGeom prst="rect">
            <a:avLst/>
          </a:prstGeom>
        </p:spPr>
        <p:txBody>
          <a:bodyPr anchor="ctr"/>
          <a:lstStyle>
            <a:lvl1pPr marL="0" indent="0">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ext Placeholder 3">
            <a:extLst>
              <a:ext uri="{FF2B5EF4-FFF2-40B4-BE49-F238E27FC236}">
                <a16:creationId xmlns:a16="http://schemas.microsoft.com/office/drawing/2014/main" id="{038C6C32-01F7-4A78-9881-963FF0E5F5B6}"/>
              </a:ext>
            </a:extLst>
          </p:cNvPr>
          <p:cNvSpPr>
            <a:spLocks noGrp="1"/>
          </p:cNvSpPr>
          <p:nvPr>
            <p:ph type="body" sz="quarter" idx="11" hasCustomPrompt="1"/>
          </p:nvPr>
        </p:nvSpPr>
        <p:spPr>
          <a:xfrm>
            <a:off x="3323569" y="4382093"/>
            <a:ext cx="1515132" cy="215444"/>
          </a:xfrm>
          <a:prstGeom prst="rect">
            <a:avLst/>
          </a:prstGeom>
        </p:spPr>
        <p:txBody>
          <a:bodyPr anchor="ctr"/>
          <a:lstStyle>
            <a:lvl1pPr marL="0" indent="0">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9" name="object 4" descr="Microsoft logo white text version">
            <a:extLst>
              <a:ext uri="{FF2B5EF4-FFF2-40B4-BE49-F238E27FC236}">
                <a16:creationId xmlns:a16="http://schemas.microsoft.com/office/drawing/2014/main" id="{85F11A73-4DFF-4ED3-9FC4-F13296D8A2FA}"/>
              </a:ext>
            </a:extLst>
          </p:cNvPr>
          <p:cNvPicPr/>
          <p:nvPr userDrawn="1"/>
        </p:nvPicPr>
        <p:blipFill>
          <a:blip r:embed="rId2" cstate="print"/>
          <a:stretch>
            <a:fillRect/>
          </a:stretch>
        </p:blipFill>
        <p:spPr>
          <a:xfrm>
            <a:off x="8831988" y="2710383"/>
            <a:ext cx="2979012" cy="1439780"/>
          </a:xfrm>
          <a:prstGeom prst="rect">
            <a:avLst/>
          </a:prstGeom>
        </p:spPr>
      </p:pic>
      <p:sp>
        <p:nvSpPr>
          <p:cNvPr id="10" name="Text Box 3" descr="This is a copyright notice that should be included on the final slide">
            <a:extLst>
              <a:ext uri="{FF2B5EF4-FFF2-40B4-BE49-F238E27FC236}">
                <a16:creationId xmlns:a16="http://schemas.microsoft.com/office/drawing/2014/main" id="{A6CA8B72-1BB1-41DB-AD03-501022BBB292}"/>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1707817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a:extLst>
              <a:ext uri="{FF2B5EF4-FFF2-40B4-BE49-F238E27FC236}">
                <a16:creationId xmlns:a16="http://schemas.microsoft.com/office/drawing/2014/main" id="{12459C84-37BE-4847-8FEC-294FA2757DD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1838425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Screenshot - Premi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D18E-21C2-4A62-A951-F63E71949D0F}"/>
              </a:ext>
            </a:extLst>
          </p:cNvPr>
          <p:cNvSpPr>
            <a:spLocks noGrp="1"/>
          </p:cNvSpPr>
          <p:nvPr>
            <p:ph type="title"/>
          </p:nvPr>
        </p:nvSpPr>
        <p:spPr>
          <a:xfrm>
            <a:off x="838200" y="708025"/>
            <a:ext cx="10515600" cy="1146175"/>
          </a:xfrm>
        </p:spPr>
        <p:txBody>
          <a:bodyPr anchor="t" anchorCtr="0">
            <a:noAutofit/>
          </a:bodyPr>
          <a:lstStyle>
            <a:lvl1pPr>
              <a:defRPr lang="en-US" sz="3000" kern="1200" dirty="0">
                <a:solidFill>
                  <a:schemeClr val="accent1"/>
                </a:solidFill>
                <a:latin typeface="+mj-lt"/>
                <a:ea typeface="+mj-ea"/>
                <a:cs typeface="+mj-cs"/>
              </a:defRPr>
            </a:lvl1pPr>
          </a:lstStyle>
          <a:p>
            <a:r>
              <a:rPr lang="en-US"/>
              <a:t>Click to edit Master title style</a:t>
            </a:r>
          </a:p>
        </p:txBody>
      </p:sp>
      <p:sp>
        <p:nvSpPr>
          <p:cNvPr id="17" name="TextBox 16">
            <a:extLst>
              <a:ext uri="{FF2B5EF4-FFF2-40B4-BE49-F238E27FC236}">
                <a16:creationId xmlns:a16="http://schemas.microsoft.com/office/drawing/2014/main" id="{C43407CD-7E40-42CE-8E87-85D8805BF2A2}"/>
              </a:ext>
            </a:extLst>
          </p:cNvPr>
          <p:cNvSpPr txBox="1"/>
          <p:nvPr userDrawn="1"/>
        </p:nvSpPr>
        <p:spPr>
          <a:xfrm>
            <a:off x="12738100" y="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19863557"/>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3C9C2250-4754-4420-909F-324DA1A6F3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93" t="10175" r="14788" b="32872"/>
          <a:stretch/>
        </p:blipFill>
        <p:spPr>
          <a:xfrm>
            <a:off x="429017" y="1701800"/>
            <a:ext cx="11333967" cy="5156200"/>
          </a:xfrm>
          <a:prstGeom prst="rect">
            <a:avLst/>
          </a:prstGeom>
        </p:spPr>
      </p:pic>
      <p:sp>
        <p:nvSpPr>
          <p:cNvPr id="15" name="Rectangle 14">
            <a:extLst>
              <a:ext uri="{FF2B5EF4-FFF2-40B4-BE49-F238E27FC236}">
                <a16:creationId xmlns:a16="http://schemas.microsoft.com/office/drawing/2014/main" id="{2B841897-6435-452E-A179-19FBCC8845F4}"/>
              </a:ext>
            </a:extLst>
          </p:cNvPr>
          <p:cNvSpPr/>
          <p:nvPr userDrawn="1"/>
        </p:nvSpPr>
        <p:spPr>
          <a:xfrm>
            <a:off x="2143298" y="2259906"/>
            <a:ext cx="7915102" cy="45980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3407CD-7E40-42CE-8E87-85D8805BF2A2}"/>
              </a:ext>
            </a:extLst>
          </p:cNvPr>
          <p:cNvSpPr txBox="1"/>
          <p:nvPr userDrawn="1"/>
        </p:nvSpPr>
        <p:spPr>
          <a:xfrm>
            <a:off x="12738100" y="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19F7D75-AF4B-4238-9122-7620ACB3454D}"/>
              </a:ext>
            </a:extLst>
          </p:cNvPr>
          <p:cNvSpPr>
            <a:spLocks noGrp="1"/>
          </p:cNvSpPr>
          <p:nvPr>
            <p:ph type="title"/>
          </p:nvPr>
        </p:nvSpPr>
        <p:spPr>
          <a:xfrm>
            <a:off x="588263" y="457200"/>
            <a:ext cx="11018520" cy="492443"/>
          </a:xfrm>
        </p:spPr>
        <p:txBody>
          <a:bodyPr/>
          <a:lstStyle/>
          <a:p>
            <a:r>
              <a:rPr lang="en-US"/>
              <a:t>Click to edit Master title style</a:t>
            </a:r>
          </a:p>
        </p:txBody>
      </p:sp>
    </p:spTree>
    <p:extLst>
      <p:ext uri="{BB962C8B-B14F-4D97-AF65-F5344CB8AC3E}">
        <p14:creationId xmlns:p14="http://schemas.microsoft.com/office/powerpoint/2010/main" val="3730525842"/>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creenshot - Premium">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3C9C2250-4754-4420-909F-324DA1A6F3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93" t="10175" r="14788" b="32872"/>
          <a:stretch/>
        </p:blipFill>
        <p:spPr>
          <a:xfrm>
            <a:off x="429017" y="1701800"/>
            <a:ext cx="11333967" cy="5156200"/>
          </a:xfrm>
          <a:prstGeom prst="rect">
            <a:avLst/>
          </a:prstGeom>
        </p:spPr>
      </p:pic>
      <p:sp>
        <p:nvSpPr>
          <p:cNvPr id="15" name="Rectangle 14">
            <a:extLst>
              <a:ext uri="{FF2B5EF4-FFF2-40B4-BE49-F238E27FC236}">
                <a16:creationId xmlns:a16="http://schemas.microsoft.com/office/drawing/2014/main" id="{2B841897-6435-452E-A179-19FBCC8845F4}"/>
              </a:ext>
            </a:extLst>
          </p:cNvPr>
          <p:cNvSpPr/>
          <p:nvPr userDrawn="1"/>
        </p:nvSpPr>
        <p:spPr>
          <a:xfrm>
            <a:off x="2143298" y="2259906"/>
            <a:ext cx="7915102" cy="45980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3407CD-7E40-42CE-8E87-85D8805BF2A2}"/>
              </a:ext>
            </a:extLst>
          </p:cNvPr>
          <p:cNvSpPr txBox="1"/>
          <p:nvPr userDrawn="1"/>
        </p:nvSpPr>
        <p:spPr>
          <a:xfrm>
            <a:off x="12738100" y="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9AA0B8D5-367A-456F-8279-B0A2D4FB5B38}"/>
              </a:ext>
            </a:extLst>
          </p:cNvPr>
          <p:cNvSpPr>
            <a:spLocks noGrp="1"/>
          </p:cNvSpPr>
          <p:nvPr>
            <p:ph type="title"/>
          </p:nvPr>
        </p:nvSpPr>
        <p:spPr>
          <a:xfrm>
            <a:off x="588263" y="457200"/>
            <a:ext cx="11018520" cy="492443"/>
          </a:xfrm>
        </p:spPr>
        <p:txBody>
          <a:bodyPr/>
          <a:lstStyle/>
          <a:p>
            <a:r>
              <a:rPr lang="en-US"/>
              <a:t>Click to edit Master title style</a:t>
            </a:r>
          </a:p>
        </p:txBody>
      </p:sp>
    </p:spTree>
    <p:extLst>
      <p:ext uri="{BB962C8B-B14F-4D97-AF65-F5344CB8AC3E}">
        <p14:creationId xmlns:p14="http://schemas.microsoft.com/office/powerpoint/2010/main" val="3993537825"/>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1340231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4074002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26418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lstStyle/>
          <a:p>
            <a:r>
              <a:rPr lang="en-US"/>
              <a:t>Click to edit Master title style</a:t>
            </a:r>
          </a:p>
        </p:txBody>
      </p:sp>
    </p:spTree>
    <p:extLst>
      <p:ext uri="{BB962C8B-B14F-4D97-AF65-F5344CB8AC3E}">
        <p14:creationId xmlns:p14="http://schemas.microsoft.com/office/powerpoint/2010/main" val="543695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7529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46022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53889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075878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End Slide Color Bkg">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65935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73086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43479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3504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46823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85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E5AF99FA-ADA2-404F-9BC0-3C28AC348F5B}"/>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8088163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376819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959835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47168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3752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56939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202180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F482-CF54-4070-9A14-19DA8B77C0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A4766-ECBD-4A8E-9EBC-9F5FAC9ED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D82738-913A-49C4-AF0B-EEE965B86C54}"/>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5" name="Footer Placeholder 4">
            <a:extLst>
              <a:ext uri="{FF2B5EF4-FFF2-40B4-BE49-F238E27FC236}">
                <a16:creationId xmlns:a16="http://schemas.microsoft.com/office/drawing/2014/main" id="{A255F298-25D5-40B4-9138-6E95E2E78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8DBE1-C396-4BC3-868E-61DF53BA8DEA}"/>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42616102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7CE7-3817-435C-BE24-164AFC0CE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E5612-3482-4947-85BD-70B41B1EF8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D9AE9-A045-4129-81AD-91CC4065F040}"/>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5" name="Footer Placeholder 4">
            <a:extLst>
              <a:ext uri="{FF2B5EF4-FFF2-40B4-BE49-F238E27FC236}">
                <a16:creationId xmlns:a16="http://schemas.microsoft.com/office/drawing/2014/main" id="{CAD66FDC-FCA3-47A9-99BB-F075FACEC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8956F-EB16-4B58-B3BA-A31C3BDBCF79}"/>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28452312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3EC6-F80F-4C90-B38C-D72EB2AD5A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1F5CE5-0AA6-4717-AB4D-6D6AA0AEF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99DC63-8D2A-4546-AA66-5F9C5249BB9D}"/>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5" name="Footer Placeholder 4">
            <a:extLst>
              <a:ext uri="{FF2B5EF4-FFF2-40B4-BE49-F238E27FC236}">
                <a16:creationId xmlns:a16="http://schemas.microsoft.com/office/drawing/2014/main" id="{42004F81-96AE-4D69-A233-7E6685EDC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5BE1E-58E3-4D07-9FCB-79C2B69C18A0}"/>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223369412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C4D7-1E2F-401D-9F2A-D66C24352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ADABE-7016-4A5A-85CE-C225F632F0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4BFE24-BD6B-46FA-B9A9-DBBDC20546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5C43FA-ADE9-4E98-AA0C-0F4952F9BA3B}"/>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6" name="Footer Placeholder 5">
            <a:extLst>
              <a:ext uri="{FF2B5EF4-FFF2-40B4-BE49-F238E27FC236}">
                <a16:creationId xmlns:a16="http://schemas.microsoft.com/office/drawing/2014/main" id="{D082DD79-21D3-4BF2-A488-6B341DEAC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10B4-C162-4663-893C-0C3AE84CDFC4}"/>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361289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3FF687F0-1087-413E-B958-DC693DF7F4B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14349823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8806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6878-7B99-491B-BDA6-681DDD4E6D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226F06-5CAE-4950-8674-D5FEC3691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C9096A-5865-4D46-AF33-1A13A2CE9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F9E80-537C-427E-BE67-46A50B1F6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D98D4-11D6-413D-B4EA-6100EDFA90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FF180-1D4D-4B8D-AE96-57B117A56DB1}"/>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8" name="Footer Placeholder 7">
            <a:extLst>
              <a:ext uri="{FF2B5EF4-FFF2-40B4-BE49-F238E27FC236}">
                <a16:creationId xmlns:a16="http://schemas.microsoft.com/office/drawing/2014/main" id="{B9B615F7-2F7B-4843-82E0-27B4F2FCF6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C6DC03-0755-472F-BA01-306A821A8839}"/>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297851912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4EF4-7F98-482E-95B5-A0944F653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A335BD-46FE-4D0B-B21D-0FB8D12C7DE3}"/>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4" name="Footer Placeholder 3">
            <a:extLst>
              <a:ext uri="{FF2B5EF4-FFF2-40B4-BE49-F238E27FC236}">
                <a16:creationId xmlns:a16="http://schemas.microsoft.com/office/drawing/2014/main" id="{9CFCF3B8-13C6-4FC3-8D99-FB4AF1021E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F8F500-4D1A-4BA6-A70B-3D5FAA23A2F2}"/>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34884576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A4EE69-E2CD-46E9-8111-9B7E7097B0CB}"/>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3" name="Footer Placeholder 2">
            <a:extLst>
              <a:ext uri="{FF2B5EF4-FFF2-40B4-BE49-F238E27FC236}">
                <a16:creationId xmlns:a16="http://schemas.microsoft.com/office/drawing/2014/main" id="{4C5C3B54-665B-467A-9809-E107ABE490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72A42D-174F-4F52-8E73-E994EABEFC67}"/>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2001425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A102-0953-4B82-BEAD-A1B0AFED8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DDAB6-ED46-4FE2-B6E5-84E93D99C1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BBF8D2-738B-4C77-AFB3-54C1322EB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0A9F5-5E08-48D0-83B2-EADAF41770B6}"/>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6" name="Footer Placeholder 5">
            <a:extLst>
              <a:ext uri="{FF2B5EF4-FFF2-40B4-BE49-F238E27FC236}">
                <a16:creationId xmlns:a16="http://schemas.microsoft.com/office/drawing/2014/main" id="{CE8067C6-BFB3-48F1-B032-E43A32E758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BE10E3-760E-49D4-AE8E-60824CCE3022}"/>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40507837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C426-6E45-4ECE-9D1C-98FAD99C5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C04427-B984-4BC0-8B86-98DB6A9D5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0125D7-D932-49CC-A095-BA8027E27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D4D38-0B04-4ED6-8D11-38FDEEF31DA6}"/>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6" name="Footer Placeholder 5">
            <a:extLst>
              <a:ext uri="{FF2B5EF4-FFF2-40B4-BE49-F238E27FC236}">
                <a16:creationId xmlns:a16="http://schemas.microsoft.com/office/drawing/2014/main" id="{314A5601-2BA0-42FA-BEBC-A2EFB14C1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818-7997-4717-BD3B-68CDFC6581B3}"/>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11244486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EF9E-374C-4400-92C1-7F9E43F5F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9FA0A8-FDA7-47CE-B438-56467D5E42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C1A30-8638-4063-B429-A591F6C91364}"/>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5" name="Footer Placeholder 4">
            <a:extLst>
              <a:ext uri="{FF2B5EF4-FFF2-40B4-BE49-F238E27FC236}">
                <a16:creationId xmlns:a16="http://schemas.microsoft.com/office/drawing/2014/main" id="{B623D524-2830-41DF-80B8-10B9960D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E8EDF-6105-45FF-8F77-79ACCDB8689B}"/>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14893123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045E8-94EA-4EE5-B756-08C2A8C3A3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43FEF0-91BB-4644-A15E-0B67AFA50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DA778-8503-4FE9-AE39-814218721A8A}"/>
              </a:ext>
            </a:extLst>
          </p:cNvPr>
          <p:cNvSpPr>
            <a:spLocks noGrp="1"/>
          </p:cNvSpPr>
          <p:nvPr>
            <p:ph type="dt" sz="half" idx="10"/>
          </p:nvPr>
        </p:nvSpPr>
        <p:spPr/>
        <p:txBody>
          <a:bodyPr/>
          <a:lstStyle/>
          <a:p>
            <a:fld id="{44C7B3C9-5481-4AD9-B3AF-5D6F5B5CEDE1}" type="datetimeFigureOut">
              <a:rPr lang="en-US" smtClean="0"/>
              <a:t>10/7/2022</a:t>
            </a:fld>
            <a:endParaRPr lang="en-US"/>
          </a:p>
        </p:txBody>
      </p:sp>
      <p:sp>
        <p:nvSpPr>
          <p:cNvPr id="5" name="Footer Placeholder 4">
            <a:extLst>
              <a:ext uri="{FF2B5EF4-FFF2-40B4-BE49-F238E27FC236}">
                <a16:creationId xmlns:a16="http://schemas.microsoft.com/office/drawing/2014/main" id="{5AD32418-37D4-4D6B-9386-746C5A89B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20486-81E5-42FD-9EA1-E1F3F7FFF384}"/>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15668586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00" y="0"/>
            <a:ext cx="6096000" cy="430887"/>
          </a:xfrm>
          <a:prstGeom prst="rect">
            <a:avLst/>
          </a:prstGeom>
        </p:spPr>
        <p:txBody>
          <a:bodyPr/>
          <a:lstStyle/>
          <a:p>
            <a:endParaRPr lang="id-ID"/>
          </a:p>
        </p:txBody>
      </p:sp>
    </p:spTree>
    <p:extLst>
      <p:ext uri="{BB962C8B-B14F-4D97-AF65-F5344CB8AC3E}">
        <p14:creationId xmlns:p14="http://schemas.microsoft.com/office/powerpoint/2010/main" val="39013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509685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2" name="Picture Placeholder 30"/>
          <p:cNvSpPr>
            <a:spLocks noGrp="1"/>
          </p:cNvSpPr>
          <p:nvPr>
            <p:ph type="pic" sz="quarter" idx="23"/>
          </p:nvPr>
        </p:nvSpPr>
        <p:spPr>
          <a:xfrm>
            <a:off x="790880" y="709613"/>
            <a:ext cx="4551821" cy="6148387"/>
          </a:xfrm>
          <a:prstGeom prst="rect">
            <a:avLst/>
          </a:prstGeom>
        </p:spPr>
        <p:txBody>
          <a:bodyPr/>
          <a:lstStyle/>
          <a:p>
            <a:endParaRPr lang="en-US"/>
          </a:p>
        </p:txBody>
      </p:sp>
    </p:spTree>
    <p:extLst>
      <p:ext uri="{BB962C8B-B14F-4D97-AF65-F5344CB8AC3E}">
        <p14:creationId xmlns:p14="http://schemas.microsoft.com/office/powerpoint/2010/main" val="166063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nes Title Slide - Animated">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2425780"/>
            <a:ext cx="5486400" cy="1107996"/>
          </a:xfrm>
          <a:noFill/>
        </p:spPr>
        <p:txBody>
          <a:bodyPr wrap="square" lIns="0" tIns="0" rIns="0" bIns="0" anchor="b" anchorCtr="0">
            <a:spAutoFit/>
          </a:bodyPr>
          <a:lstStyle>
            <a:lvl1pPr>
              <a:defRPr sz="3600" spc="-50"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3962400"/>
            <a:ext cx="54864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grpSp>
        <p:nvGrpSpPr>
          <p:cNvPr id="10" name="Group 9">
            <a:extLst>
              <a:ext uri="{FF2B5EF4-FFF2-40B4-BE49-F238E27FC236}">
                <a16:creationId xmlns:a16="http://schemas.microsoft.com/office/drawing/2014/main" id="{3D743698-2EE7-4AB3-928F-CA870CA69DF0}"/>
              </a:ext>
              <a:ext uri="{C183D7F6-B498-43B3-948B-1728B52AA6E4}">
                <adec:decorative xmlns:adec="http://schemas.microsoft.com/office/drawing/2017/decorative" val="1"/>
              </a:ext>
            </a:extLst>
          </p:cNvPr>
          <p:cNvGrpSpPr/>
          <p:nvPr userDrawn="1"/>
        </p:nvGrpSpPr>
        <p:grpSpPr>
          <a:xfrm>
            <a:off x="3306762" y="1141413"/>
            <a:ext cx="8310563" cy="5740395"/>
            <a:chOff x="3306762" y="1141413"/>
            <a:chExt cx="8310563" cy="5740395"/>
          </a:xfrm>
        </p:grpSpPr>
        <p:sp>
          <p:nvSpPr>
            <p:cNvPr id="11" name="Line 5">
              <a:extLst>
                <a:ext uri="{FF2B5EF4-FFF2-40B4-BE49-F238E27FC236}">
                  <a16:creationId xmlns:a16="http://schemas.microsoft.com/office/drawing/2014/main" id="{AD7ADD38-21DA-454E-BB4B-AE351DE30530}"/>
                </a:ext>
              </a:extLst>
            </p:cNvPr>
            <p:cNvSpPr>
              <a:spLocks noChangeShapeType="1"/>
            </p:cNvSpPr>
            <p:nvPr userDrawn="1"/>
          </p:nvSpPr>
          <p:spPr bwMode="auto">
            <a:xfrm flipV="1">
              <a:off x="9037638" y="3665538"/>
              <a:ext cx="1282700" cy="12827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 name="Line 6">
              <a:extLst>
                <a:ext uri="{FF2B5EF4-FFF2-40B4-BE49-F238E27FC236}">
                  <a16:creationId xmlns:a16="http://schemas.microsoft.com/office/drawing/2014/main" id="{F66FFECD-2A1C-461D-96C8-E893D3C206D9}"/>
                </a:ext>
              </a:extLst>
            </p:cNvPr>
            <p:cNvSpPr>
              <a:spLocks noChangeShapeType="1"/>
            </p:cNvSpPr>
            <p:nvPr userDrawn="1"/>
          </p:nvSpPr>
          <p:spPr bwMode="auto">
            <a:xfrm flipV="1">
              <a:off x="8358188" y="3946525"/>
              <a:ext cx="1393825"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 name="Line 7">
              <a:extLst>
                <a:ext uri="{FF2B5EF4-FFF2-40B4-BE49-F238E27FC236}">
                  <a16:creationId xmlns:a16="http://schemas.microsoft.com/office/drawing/2014/main" id="{EFA5BD88-560C-460C-911C-015AC28EC1D3}"/>
                </a:ext>
              </a:extLst>
            </p:cNvPr>
            <p:cNvSpPr>
              <a:spLocks noChangeShapeType="1"/>
            </p:cNvSpPr>
            <p:nvPr userDrawn="1"/>
          </p:nvSpPr>
          <p:spPr bwMode="auto">
            <a:xfrm flipV="1">
              <a:off x="7192963" y="4606925"/>
              <a:ext cx="1668463" cy="16684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 name="Line 8">
              <a:extLst>
                <a:ext uri="{FF2B5EF4-FFF2-40B4-BE49-F238E27FC236}">
                  <a16:creationId xmlns:a16="http://schemas.microsoft.com/office/drawing/2014/main" id="{A39F8E20-20F6-481B-8EA6-D202BB397BA4}"/>
                </a:ext>
              </a:extLst>
            </p:cNvPr>
            <p:cNvSpPr>
              <a:spLocks noChangeShapeType="1"/>
            </p:cNvSpPr>
            <p:nvPr userDrawn="1"/>
          </p:nvSpPr>
          <p:spPr bwMode="auto">
            <a:xfrm flipV="1">
              <a:off x="8978900" y="3786188"/>
              <a:ext cx="701675" cy="7016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 name="Line 9">
              <a:extLst>
                <a:ext uri="{FF2B5EF4-FFF2-40B4-BE49-F238E27FC236}">
                  <a16:creationId xmlns:a16="http://schemas.microsoft.com/office/drawing/2014/main" id="{0B307981-AB16-4DB0-ADCE-C0B2A3BE2682}"/>
                </a:ext>
              </a:extLst>
            </p:cNvPr>
            <p:cNvSpPr>
              <a:spLocks noChangeShapeType="1"/>
            </p:cNvSpPr>
            <p:nvPr userDrawn="1"/>
          </p:nvSpPr>
          <p:spPr bwMode="auto">
            <a:xfrm flipV="1">
              <a:off x="9771063" y="3351213"/>
              <a:ext cx="346075" cy="34448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 name="Line 10">
              <a:extLst>
                <a:ext uri="{FF2B5EF4-FFF2-40B4-BE49-F238E27FC236}">
                  <a16:creationId xmlns:a16="http://schemas.microsoft.com/office/drawing/2014/main" id="{7DCA58E9-BF68-4141-8C0E-86D2B6AE1A22}"/>
                </a:ext>
              </a:extLst>
            </p:cNvPr>
            <p:cNvSpPr>
              <a:spLocks noChangeShapeType="1"/>
            </p:cNvSpPr>
            <p:nvPr userDrawn="1"/>
          </p:nvSpPr>
          <p:spPr bwMode="auto">
            <a:xfrm flipV="1">
              <a:off x="10494963" y="278765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 name="Line 11">
              <a:extLst>
                <a:ext uri="{FF2B5EF4-FFF2-40B4-BE49-F238E27FC236}">
                  <a16:creationId xmlns:a16="http://schemas.microsoft.com/office/drawing/2014/main" id="{D5CE4B6E-B68C-45F4-92F0-2DA31507775C}"/>
                </a:ext>
              </a:extLst>
            </p:cNvPr>
            <p:cNvSpPr>
              <a:spLocks noChangeShapeType="1"/>
            </p:cNvSpPr>
            <p:nvPr userDrawn="1"/>
          </p:nvSpPr>
          <p:spPr bwMode="auto">
            <a:xfrm flipV="1">
              <a:off x="11050588" y="2233613"/>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 name="Line 12">
              <a:extLst>
                <a:ext uri="{FF2B5EF4-FFF2-40B4-BE49-F238E27FC236}">
                  <a16:creationId xmlns:a16="http://schemas.microsoft.com/office/drawing/2014/main" id="{E50A5846-AB5C-4CAA-8EF5-C9D6F91E7911}"/>
                </a:ext>
              </a:extLst>
            </p:cNvPr>
            <p:cNvSpPr>
              <a:spLocks noChangeShapeType="1"/>
            </p:cNvSpPr>
            <p:nvPr userDrawn="1"/>
          </p:nvSpPr>
          <p:spPr bwMode="auto">
            <a:xfrm flipV="1">
              <a:off x="6605588" y="6315074"/>
              <a:ext cx="552450" cy="55244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4" name="Line 13">
              <a:extLst>
                <a:ext uri="{FF2B5EF4-FFF2-40B4-BE49-F238E27FC236}">
                  <a16:creationId xmlns:a16="http://schemas.microsoft.com/office/drawing/2014/main" id="{3B0DD258-064F-4C72-9F15-57D9AD203C1D}"/>
                </a:ext>
              </a:extLst>
            </p:cNvPr>
            <p:cNvSpPr>
              <a:spLocks noChangeShapeType="1"/>
            </p:cNvSpPr>
            <p:nvPr userDrawn="1"/>
          </p:nvSpPr>
          <p:spPr bwMode="auto">
            <a:xfrm flipV="1">
              <a:off x="6853238" y="5430838"/>
              <a:ext cx="1414462" cy="1443034"/>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5" name="Line 14">
              <a:extLst>
                <a:ext uri="{FF2B5EF4-FFF2-40B4-BE49-F238E27FC236}">
                  <a16:creationId xmlns:a16="http://schemas.microsoft.com/office/drawing/2014/main" id="{34F6E5A1-EB6B-4671-A7BE-C65C44AE863A}"/>
                </a:ext>
              </a:extLst>
            </p:cNvPr>
            <p:cNvSpPr>
              <a:spLocks noChangeShapeType="1"/>
            </p:cNvSpPr>
            <p:nvPr userDrawn="1"/>
          </p:nvSpPr>
          <p:spPr bwMode="auto">
            <a:xfrm flipV="1">
              <a:off x="7131049" y="5078412"/>
              <a:ext cx="1776413" cy="1795459"/>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6" name="Line 15">
              <a:extLst>
                <a:ext uri="{FF2B5EF4-FFF2-40B4-BE49-F238E27FC236}">
                  <a16:creationId xmlns:a16="http://schemas.microsoft.com/office/drawing/2014/main" id="{4F918AAA-9CE5-4777-B11B-4BBBD235ED63}"/>
                </a:ext>
              </a:extLst>
            </p:cNvPr>
            <p:cNvSpPr>
              <a:spLocks noChangeShapeType="1"/>
            </p:cNvSpPr>
            <p:nvPr userDrawn="1"/>
          </p:nvSpPr>
          <p:spPr bwMode="auto">
            <a:xfrm flipV="1">
              <a:off x="10409238" y="3046413"/>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Line 16">
              <a:extLst>
                <a:ext uri="{FF2B5EF4-FFF2-40B4-BE49-F238E27FC236}">
                  <a16:creationId xmlns:a16="http://schemas.microsoft.com/office/drawing/2014/main" id="{C491E292-81D6-4ABD-A955-BB18FB0118F4}"/>
                </a:ext>
              </a:extLst>
            </p:cNvPr>
            <p:cNvSpPr>
              <a:spLocks noChangeShapeType="1"/>
            </p:cNvSpPr>
            <p:nvPr userDrawn="1"/>
          </p:nvSpPr>
          <p:spPr bwMode="auto">
            <a:xfrm flipV="1">
              <a:off x="11026775" y="2774950"/>
              <a:ext cx="182563"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7">
              <a:extLst>
                <a:ext uri="{FF2B5EF4-FFF2-40B4-BE49-F238E27FC236}">
                  <a16:creationId xmlns:a16="http://schemas.microsoft.com/office/drawing/2014/main" id="{614A33A5-38EB-449B-9C6D-CD2CBCED83D1}"/>
                </a:ext>
              </a:extLst>
            </p:cNvPr>
            <p:cNvSpPr>
              <a:spLocks noChangeShapeType="1"/>
            </p:cNvSpPr>
            <p:nvPr userDrawn="1"/>
          </p:nvSpPr>
          <p:spPr bwMode="auto">
            <a:xfrm flipV="1">
              <a:off x="8188325" y="3686175"/>
              <a:ext cx="1282700" cy="12811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18">
              <a:extLst>
                <a:ext uri="{FF2B5EF4-FFF2-40B4-BE49-F238E27FC236}">
                  <a16:creationId xmlns:a16="http://schemas.microsoft.com/office/drawing/2014/main" id="{A33CB9D1-EEAA-4C92-8317-E51661BB9759}"/>
                </a:ext>
              </a:extLst>
            </p:cNvPr>
            <p:cNvSpPr>
              <a:spLocks noChangeShapeType="1"/>
            </p:cNvSpPr>
            <p:nvPr userDrawn="1"/>
          </p:nvSpPr>
          <p:spPr bwMode="auto">
            <a:xfrm flipV="1">
              <a:off x="7510463" y="3965575"/>
              <a:ext cx="1392238"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19">
              <a:extLst>
                <a:ext uri="{FF2B5EF4-FFF2-40B4-BE49-F238E27FC236}">
                  <a16:creationId xmlns:a16="http://schemas.microsoft.com/office/drawing/2014/main" id="{040F0DB8-2F09-48FC-BA70-86EADDE9F014}"/>
                </a:ext>
              </a:extLst>
            </p:cNvPr>
            <p:cNvSpPr>
              <a:spLocks noChangeShapeType="1"/>
            </p:cNvSpPr>
            <p:nvPr userDrawn="1"/>
          </p:nvSpPr>
          <p:spPr bwMode="auto">
            <a:xfrm flipV="1">
              <a:off x="6343650" y="4625975"/>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0">
              <a:extLst>
                <a:ext uri="{FF2B5EF4-FFF2-40B4-BE49-F238E27FC236}">
                  <a16:creationId xmlns:a16="http://schemas.microsoft.com/office/drawing/2014/main" id="{F4F47D82-49FD-4DFF-BAB7-43D4C0912AC7}"/>
                </a:ext>
              </a:extLst>
            </p:cNvPr>
            <p:cNvSpPr>
              <a:spLocks noChangeShapeType="1"/>
            </p:cNvSpPr>
            <p:nvPr userDrawn="1"/>
          </p:nvSpPr>
          <p:spPr bwMode="auto">
            <a:xfrm flipV="1">
              <a:off x="8131175" y="3806825"/>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21">
              <a:extLst>
                <a:ext uri="{FF2B5EF4-FFF2-40B4-BE49-F238E27FC236}">
                  <a16:creationId xmlns:a16="http://schemas.microsoft.com/office/drawing/2014/main" id="{DBDB39DF-ACC9-4519-99C2-53EAF81F59C9}"/>
                </a:ext>
              </a:extLst>
            </p:cNvPr>
            <p:cNvSpPr>
              <a:spLocks noChangeShapeType="1"/>
            </p:cNvSpPr>
            <p:nvPr userDrawn="1"/>
          </p:nvSpPr>
          <p:spPr bwMode="auto">
            <a:xfrm flipV="1">
              <a:off x="8923338" y="3370263"/>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22">
              <a:extLst>
                <a:ext uri="{FF2B5EF4-FFF2-40B4-BE49-F238E27FC236}">
                  <a16:creationId xmlns:a16="http://schemas.microsoft.com/office/drawing/2014/main" id="{368B9C4E-0B9D-4980-99D0-0A64AF748831}"/>
                </a:ext>
              </a:extLst>
            </p:cNvPr>
            <p:cNvSpPr>
              <a:spLocks noChangeShapeType="1"/>
            </p:cNvSpPr>
            <p:nvPr userDrawn="1"/>
          </p:nvSpPr>
          <p:spPr bwMode="auto">
            <a:xfrm flipV="1">
              <a:off x="9647238" y="2808288"/>
              <a:ext cx="184150" cy="1825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23">
              <a:extLst>
                <a:ext uri="{FF2B5EF4-FFF2-40B4-BE49-F238E27FC236}">
                  <a16:creationId xmlns:a16="http://schemas.microsoft.com/office/drawing/2014/main" id="{07FADBD6-EAD8-4B3F-84B2-EE8AA046AAA9}"/>
                </a:ext>
              </a:extLst>
            </p:cNvPr>
            <p:cNvSpPr>
              <a:spLocks noChangeShapeType="1"/>
            </p:cNvSpPr>
            <p:nvPr userDrawn="1"/>
          </p:nvSpPr>
          <p:spPr bwMode="auto">
            <a:xfrm flipV="1">
              <a:off x="10202863" y="2252663"/>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24">
              <a:extLst>
                <a:ext uri="{FF2B5EF4-FFF2-40B4-BE49-F238E27FC236}">
                  <a16:creationId xmlns:a16="http://schemas.microsoft.com/office/drawing/2014/main" id="{7696EEB8-4A9A-4C6A-8663-A901C91BEF5A}"/>
                </a:ext>
              </a:extLst>
            </p:cNvPr>
            <p:cNvSpPr>
              <a:spLocks noChangeShapeType="1"/>
            </p:cNvSpPr>
            <p:nvPr userDrawn="1"/>
          </p:nvSpPr>
          <p:spPr bwMode="auto">
            <a:xfrm flipV="1">
              <a:off x="5781675" y="6338888"/>
              <a:ext cx="519113" cy="5349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25">
              <a:extLst>
                <a:ext uri="{FF2B5EF4-FFF2-40B4-BE49-F238E27FC236}">
                  <a16:creationId xmlns:a16="http://schemas.microsoft.com/office/drawing/2014/main" id="{D039D976-768E-4B6C-B73B-8421844C1599}"/>
                </a:ext>
              </a:extLst>
            </p:cNvPr>
            <p:cNvSpPr>
              <a:spLocks noChangeShapeType="1"/>
            </p:cNvSpPr>
            <p:nvPr userDrawn="1"/>
          </p:nvSpPr>
          <p:spPr bwMode="auto">
            <a:xfrm flipV="1">
              <a:off x="6005513" y="5449887"/>
              <a:ext cx="1414462" cy="1431919"/>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26">
              <a:extLst>
                <a:ext uri="{FF2B5EF4-FFF2-40B4-BE49-F238E27FC236}">
                  <a16:creationId xmlns:a16="http://schemas.microsoft.com/office/drawing/2014/main" id="{DCFB2546-E9EF-4580-A42F-7C05223D6A71}"/>
                </a:ext>
              </a:extLst>
            </p:cNvPr>
            <p:cNvSpPr>
              <a:spLocks noChangeShapeType="1"/>
            </p:cNvSpPr>
            <p:nvPr userDrawn="1"/>
          </p:nvSpPr>
          <p:spPr bwMode="auto">
            <a:xfrm flipV="1">
              <a:off x="6307137" y="5099050"/>
              <a:ext cx="1751013" cy="176847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27">
              <a:extLst>
                <a:ext uri="{FF2B5EF4-FFF2-40B4-BE49-F238E27FC236}">
                  <a16:creationId xmlns:a16="http://schemas.microsoft.com/office/drawing/2014/main" id="{0CAD10F8-1A7B-437D-AAA8-A2B2BEB403DB}"/>
                </a:ext>
              </a:extLst>
            </p:cNvPr>
            <p:cNvSpPr>
              <a:spLocks noChangeShapeType="1"/>
            </p:cNvSpPr>
            <p:nvPr userDrawn="1"/>
          </p:nvSpPr>
          <p:spPr bwMode="auto">
            <a:xfrm flipV="1">
              <a:off x="9561513" y="3067050"/>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Line 28">
              <a:extLst>
                <a:ext uri="{FF2B5EF4-FFF2-40B4-BE49-F238E27FC236}">
                  <a16:creationId xmlns:a16="http://schemas.microsoft.com/office/drawing/2014/main" id="{DD7233C4-0A79-48D5-B65F-98325D4D11FE}"/>
                </a:ext>
              </a:extLst>
            </p:cNvPr>
            <p:cNvSpPr>
              <a:spLocks noChangeShapeType="1"/>
            </p:cNvSpPr>
            <p:nvPr userDrawn="1"/>
          </p:nvSpPr>
          <p:spPr bwMode="auto">
            <a:xfrm flipV="1">
              <a:off x="10177463" y="2795588"/>
              <a:ext cx="184150"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0" name="Line 29">
              <a:extLst>
                <a:ext uri="{FF2B5EF4-FFF2-40B4-BE49-F238E27FC236}">
                  <a16:creationId xmlns:a16="http://schemas.microsoft.com/office/drawing/2014/main" id="{51FB4685-07BB-4AD0-A663-4ED3E5E56071}"/>
                </a:ext>
              </a:extLst>
            </p:cNvPr>
            <p:cNvSpPr>
              <a:spLocks noChangeShapeType="1"/>
            </p:cNvSpPr>
            <p:nvPr userDrawn="1"/>
          </p:nvSpPr>
          <p:spPr bwMode="auto">
            <a:xfrm flipV="1">
              <a:off x="7956550" y="2814638"/>
              <a:ext cx="1543050" cy="1543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1" name="Line 30">
              <a:extLst>
                <a:ext uri="{FF2B5EF4-FFF2-40B4-BE49-F238E27FC236}">
                  <a16:creationId xmlns:a16="http://schemas.microsoft.com/office/drawing/2014/main" id="{A5EA41A7-13F6-48F6-91EF-7EB8A4ABDC40}"/>
                </a:ext>
              </a:extLst>
            </p:cNvPr>
            <p:cNvSpPr>
              <a:spLocks noChangeShapeType="1"/>
            </p:cNvSpPr>
            <p:nvPr userDrawn="1"/>
          </p:nvSpPr>
          <p:spPr bwMode="auto">
            <a:xfrm flipV="1">
              <a:off x="7169150" y="3181350"/>
              <a:ext cx="1674813" cy="16764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2" name="Line 31">
              <a:extLst>
                <a:ext uri="{FF2B5EF4-FFF2-40B4-BE49-F238E27FC236}">
                  <a16:creationId xmlns:a16="http://schemas.microsoft.com/office/drawing/2014/main" id="{17327CDF-B0D4-47A8-A110-F0505D8FF9F0}"/>
                </a:ext>
              </a:extLst>
            </p:cNvPr>
            <p:cNvSpPr>
              <a:spLocks noChangeShapeType="1"/>
            </p:cNvSpPr>
            <p:nvPr userDrawn="1"/>
          </p:nvSpPr>
          <p:spPr bwMode="auto">
            <a:xfrm flipV="1">
              <a:off x="5788025" y="3998913"/>
              <a:ext cx="2008188" cy="20081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3" name="Line 32">
              <a:extLst>
                <a:ext uri="{FF2B5EF4-FFF2-40B4-BE49-F238E27FC236}">
                  <a16:creationId xmlns:a16="http://schemas.microsoft.com/office/drawing/2014/main" id="{37872B1A-A16B-4C7A-933C-D3C6AA6421D5}"/>
                </a:ext>
              </a:extLst>
            </p:cNvPr>
            <p:cNvSpPr>
              <a:spLocks noChangeShapeType="1"/>
            </p:cNvSpPr>
            <p:nvPr userDrawn="1"/>
          </p:nvSpPr>
          <p:spPr bwMode="auto">
            <a:xfrm flipV="1">
              <a:off x="7939088" y="3011488"/>
              <a:ext cx="844550" cy="844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4" name="Line 33">
              <a:extLst>
                <a:ext uri="{FF2B5EF4-FFF2-40B4-BE49-F238E27FC236}">
                  <a16:creationId xmlns:a16="http://schemas.microsoft.com/office/drawing/2014/main" id="{2933003C-C311-4341-B23E-E5289DDD3C45}"/>
                </a:ext>
              </a:extLst>
            </p:cNvPr>
            <p:cNvSpPr>
              <a:spLocks noChangeShapeType="1"/>
            </p:cNvSpPr>
            <p:nvPr userDrawn="1"/>
          </p:nvSpPr>
          <p:spPr bwMode="auto">
            <a:xfrm flipV="1">
              <a:off x="8891588" y="2487613"/>
              <a:ext cx="415925" cy="4143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5" name="Line 34">
              <a:extLst>
                <a:ext uri="{FF2B5EF4-FFF2-40B4-BE49-F238E27FC236}">
                  <a16:creationId xmlns:a16="http://schemas.microsoft.com/office/drawing/2014/main" id="{D5F309B0-0727-4AF3-AFC3-D05CDF6DEF7C}"/>
                </a:ext>
              </a:extLst>
            </p:cNvPr>
            <p:cNvSpPr>
              <a:spLocks noChangeShapeType="1"/>
            </p:cNvSpPr>
            <p:nvPr userDrawn="1"/>
          </p:nvSpPr>
          <p:spPr bwMode="auto">
            <a:xfrm flipV="1">
              <a:off x="9763125" y="1809750"/>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6" name="Line 35">
              <a:extLst>
                <a:ext uri="{FF2B5EF4-FFF2-40B4-BE49-F238E27FC236}">
                  <a16:creationId xmlns:a16="http://schemas.microsoft.com/office/drawing/2014/main" id="{86542D84-8610-4280-86E7-D4D7416B3EC8}"/>
                </a:ext>
              </a:extLst>
            </p:cNvPr>
            <p:cNvSpPr>
              <a:spLocks noChangeShapeType="1"/>
            </p:cNvSpPr>
            <p:nvPr userDrawn="1"/>
          </p:nvSpPr>
          <p:spPr bwMode="auto">
            <a:xfrm flipV="1">
              <a:off x="10431463" y="1141413"/>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7" name="Line 36">
              <a:extLst>
                <a:ext uri="{FF2B5EF4-FFF2-40B4-BE49-F238E27FC236}">
                  <a16:creationId xmlns:a16="http://schemas.microsoft.com/office/drawing/2014/main" id="{AA569748-E9B1-4044-A9C6-F92C7527F3C1}"/>
                </a:ext>
              </a:extLst>
            </p:cNvPr>
            <p:cNvSpPr>
              <a:spLocks noChangeShapeType="1"/>
            </p:cNvSpPr>
            <p:nvPr userDrawn="1"/>
          </p:nvSpPr>
          <p:spPr bwMode="auto">
            <a:xfrm flipV="1">
              <a:off x="4930776" y="6059488"/>
              <a:ext cx="804862" cy="81438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8" name="Line 37">
              <a:extLst>
                <a:ext uri="{FF2B5EF4-FFF2-40B4-BE49-F238E27FC236}">
                  <a16:creationId xmlns:a16="http://schemas.microsoft.com/office/drawing/2014/main" id="{03B338D8-4454-4388-B199-57BF2C5BE834}"/>
                </a:ext>
              </a:extLst>
            </p:cNvPr>
            <p:cNvSpPr>
              <a:spLocks noChangeShapeType="1"/>
            </p:cNvSpPr>
            <p:nvPr userDrawn="1"/>
          </p:nvSpPr>
          <p:spPr bwMode="auto">
            <a:xfrm flipV="1">
              <a:off x="5176838" y="4965700"/>
              <a:ext cx="1882774" cy="191610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9" name="Line 38">
              <a:extLst>
                <a:ext uri="{FF2B5EF4-FFF2-40B4-BE49-F238E27FC236}">
                  <a16:creationId xmlns:a16="http://schemas.microsoft.com/office/drawing/2014/main" id="{86989623-3B87-4494-9C43-8DA57575D606}"/>
                </a:ext>
              </a:extLst>
            </p:cNvPr>
            <p:cNvSpPr>
              <a:spLocks noChangeShapeType="1"/>
            </p:cNvSpPr>
            <p:nvPr userDrawn="1"/>
          </p:nvSpPr>
          <p:spPr bwMode="auto">
            <a:xfrm flipV="1">
              <a:off x="5459414" y="4513262"/>
              <a:ext cx="2339974" cy="236854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0" name="Line 39">
              <a:extLst>
                <a:ext uri="{FF2B5EF4-FFF2-40B4-BE49-F238E27FC236}">
                  <a16:creationId xmlns:a16="http://schemas.microsoft.com/office/drawing/2014/main" id="{E13BDE23-D9BD-4F1B-825C-9CB1EED173B4}"/>
                </a:ext>
              </a:extLst>
            </p:cNvPr>
            <p:cNvSpPr>
              <a:spLocks noChangeShapeType="1"/>
            </p:cNvSpPr>
            <p:nvPr userDrawn="1"/>
          </p:nvSpPr>
          <p:spPr bwMode="auto">
            <a:xfrm flipV="1">
              <a:off x="9607550" y="2070100"/>
              <a:ext cx="636588" cy="635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1" name="Line 40">
              <a:extLst>
                <a:ext uri="{FF2B5EF4-FFF2-40B4-BE49-F238E27FC236}">
                  <a16:creationId xmlns:a16="http://schemas.microsoft.com/office/drawing/2014/main" id="{11148E86-EC82-455E-9BD2-6A9C45C5A2DC}"/>
                </a:ext>
              </a:extLst>
            </p:cNvPr>
            <p:cNvSpPr>
              <a:spLocks noChangeShapeType="1"/>
            </p:cNvSpPr>
            <p:nvPr userDrawn="1"/>
          </p:nvSpPr>
          <p:spPr bwMode="auto">
            <a:xfrm flipV="1">
              <a:off x="10348913" y="1743075"/>
              <a:ext cx="220663" cy="22066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2" name="Line 41">
              <a:extLst>
                <a:ext uri="{FF2B5EF4-FFF2-40B4-BE49-F238E27FC236}">
                  <a16:creationId xmlns:a16="http://schemas.microsoft.com/office/drawing/2014/main" id="{A11F47C1-6223-454C-9392-4E187CB31420}"/>
                </a:ext>
              </a:extLst>
            </p:cNvPr>
            <p:cNvSpPr>
              <a:spLocks noChangeShapeType="1"/>
            </p:cNvSpPr>
            <p:nvPr userDrawn="1"/>
          </p:nvSpPr>
          <p:spPr bwMode="auto">
            <a:xfrm flipV="1">
              <a:off x="9418638" y="4103688"/>
              <a:ext cx="1282700" cy="12811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3" name="Line 42">
              <a:extLst>
                <a:ext uri="{FF2B5EF4-FFF2-40B4-BE49-F238E27FC236}">
                  <a16:creationId xmlns:a16="http://schemas.microsoft.com/office/drawing/2014/main" id="{4E1850ED-1E47-420F-BFB9-21393AC80D9F}"/>
                </a:ext>
              </a:extLst>
            </p:cNvPr>
            <p:cNvSpPr>
              <a:spLocks noChangeShapeType="1"/>
            </p:cNvSpPr>
            <p:nvPr userDrawn="1"/>
          </p:nvSpPr>
          <p:spPr bwMode="auto">
            <a:xfrm flipV="1">
              <a:off x="8740775" y="4384675"/>
              <a:ext cx="1392238" cy="139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4" name="Line 43">
              <a:extLst>
                <a:ext uri="{FF2B5EF4-FFF2-40B4-BE49-F238E27FC236}">
                  <a16:creationId xmlns:a16="http://schemas.microsoft.com/office/drawing/2014/main" id="{77F2F4DA-18D3-48DD-87C4-99DAA007AD0A}"/>
                </a:ext>
              </a:extLst>
            </p:cNvPr>
            <p:cNvSpPr>
              <a:spLocks noChangeShapeType="1"/>
            </p:cNvSpPr>
            <p:nvPr userDrawn="1"/>
          </p:nvSpPr>
          <p:spPr bwMode="auto">
            <a:xfrm flipV="1">
              <a:off x="7573963" y="5043488"/>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5" name="Line 44">
              <a:extLst>
                <a:ext uri="{FF2B5EF4-FFF2-40B4-BE49-F238E27FC236}">
                  <a16:creationId xmlns:a16="http://schemas.microsoft.com/office/drawing/2014/main" id="{09BA9FFF-8B37-4F34-90ED-ABD58520359E}"/>
                </a:ext>
              </a:extLst>
            </p:cNvPr>
            <p:cNvSpPr>
              <a:spLocks noChangeShapeType="1"/>
            </p:cNvSpPr>
            <p:nvPr userDrawn="1"/>
          </p:nvSpPr>
          <p:spPr bwMode="auto">
            <a:xfrm flipV="1">
              <a:off x="9361488" y="4224338"/>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6" name="Line 45">
              <a:extLst>
                <a:ext uri="{FF2B5EF4-FFF2-40B4-BE49-F238E27FC236}">
                  <a16:creationId xmlns:a16="http://schemas.microsoft.com/office/drawing/2014/main" id="{5FFFA70A-2DF3-4B72-B495-AA2B501CAA12}"/>
                </a:ext>
              </a:extLst>
            </p:cNvPr>
            <p:cNvSpPr>
              <a:spLocks noChangeShapeType="1"/>
            </p:cNvSpPr>
            <p:nvPr userDrawn="1"/>
          </p:nvSpPr>
          <p:spPr bwMode="auto">
            <a:xfrm flipV="1">
              <a:off x="10153650" y="3787775"/>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7" name="Line 46">
              <a:extLst>
                <a:ext uri="{FF2B5EF4-FFF2-40B4-BE49-F238E27FC236}">
                  <a16:creationId xmlns:a16="http://schemas.microsoft.com/office/drawing/2014/main" id="{0C916813-6116-4775-ADF1-E42E45F1A057}"/>
                </a:ext>
              </a:extLst>
            </p:cNvPr>
            <p:cNvSpPr>
              <a:spLocks noChangeShapeType="1"/>
            </p:cNvSpPr>
            <p:nvPr userDrawn="1"/>
          </p:nvSpPr>
          <p:spPr bwMode="auto">
            <a:xfrm flipV="1">
              <a:off x="10877550" y="3225800"/>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8" name="Line 47">
              <a:extLst>
                <a:ext uri="{FF2B5EF4-FFF2-40B4-BE49-F238E27FC236}">
                  <a16:creationId xmlns:a16="http://schemas.microsoft.com/office/drawing/2014/main" id="{9236D007-4810-4740-824A-917B50217F86}"/>
                </a:ext>
              </a:extLst>
            </p:cNvPr>
            <p:cNvSpPr>
              <a:spLocks noChangeShapeType="1"/>
            </p:cNvSpPr>
            <p:nvPr userDrawn="1"/>
          </p:nvSpPr>
          <p:spPr bwMode="auto">
            <a:xfrm flipV="1">
              <a:off x="11433175" y="26701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9" name="Line 48">
              <a:extLst>
                <a:ext uri="{FF2B5EF4-FFF2-40B4-BE49-F238E27FC236}">
                  <a16:creationId xmlns:a16="http://schemas.microsoft.com/office/drawing/2014/main" id="{C25AE00F-93E3-43BC-BC09-9B01A05A3022}"/>
                </a:ext>
              </a:extLst>
            </p:cNvPr>
            <p:cNvSpPr>
              <a:spLocks noChangeShapeType="1"/>
            </p:cNvSpPr>
            <p:nvPr userDrawn="1"/>
          </p:nvSpPr>
          <p:spPr bwMode="auto">
            <a:xfrm flipV="1">
              <a:off x="7419975" y="6756400"/>
              <a:ext cx="111126" cy="11747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0" name="Line 49">
              <a:extLst>
                <a:ext uri="{FF2B5EF4-FFF2-40B4-BE49-F238E27FC236}">
                  <a16:creationId xmlns:a16="http://schemas.microsoft.com/office/drawing/2014/main" id="{861AD3BD-5D51-45C6-9F4C-A0389A1CECF0}"/>
                </a:ext>
              </a:extLst>
            </p:cNvPr>
            <p:cNvSpPr>
              <a:spLocks noChangeShapeType="1"/>
            </p:cNvSpPr>
            <p:nvPr userDrawn="1"/>
          </p:nvSpPr>
          <p:spPr bwMode="auto">
            <a:xfrm flipV="1">
              <a:off x="7677150" y="5867400"/>
              <a:ext cx="973138" cy="1014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1" name="Line 50">
              <a:extLst>
                <a:ext uri="{FF2B5EF4-FFF2-40B4-BE49-F238E27FC236}">
                  <a16:creationId xmlns:a16="http://schemas.microsoft.com/office/drawing/2014/main" id="{1D2EB31B-60AD-438F-B614-FF5BD5366254}"/>
                </a:ext>
              </a:extLst>
            </p:cNvPr>
            <p:cNvSpPr>
              <a:spLocks noChangeShapeType="1"/>
            </p:cNvSpPr>
            <p:nvPr userDrawn="1"/>
          </p:nvSpPr>
          <p:spPr bwMode="auto">
            <a:xfrm flipV="1">
              <a:off x="7950201" y="5514974"/>
              <a:ext cx="1338262" cy="135889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2" name="Line 51">
              <a:extLst>
                <a:ext uri="{FF2B5EF4-FFF2-40B4-BE49-F238E27FC236}">
                  <a16:creationId xmlns:a16="http://schemas.microsoft.com/office/drawing/2014/main" id="{C565712E-15B2-4904-9D7A-25F370564BE3}"/>
                </a:ext>
              </a:extLst>
            </p:cNvPr>
            <p:cNvSpPr>
              <a:spLocks noChangeShapeType="1"/>
            </p:cNvSpPr>
            <p:nvPr userDrawn="1"/>
          </p:nvSpPr>
          <p:spPr bwMode="auto">
            <a:xfrm flipV="1">
              <a:off x="10791825" y="3484563"/>
              <a:ext cx="528638" cy="5286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3" name="Line 52">
              <a:extLst>
                <a:ext uri="{FF2B5EF4-FFF2-40B4-BE49-F238E27FC236}">
                  <a16:creationId xmlns:a16="http://schemas.microsoft.com/office/drawing/2014/main" id="{DFD3CB8B-DDF8-48A5-8B15-602ACAF48A56}"/>
                </a:ext>
              </a:extLst>
            </p:cNvPr>
            <p:cNvSpPr>
              <a:spLocks noChangeShapeType="1"/>
            </p:cNvSpPr>
            <p:nvPr userDrawn="1"/>
          </p:nvSpPr>
          <p:spPr bwMode="auto">
            <a:xfrm flipV="1">
              <a:off x="11407775" y="321310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4" name="Line 53">
              <a:extLst>
                <a:ext uri="{FF2B5EF4-FFF2-40B4-BE49-F238E27FC236}">
                  <a16:creationId xmlns:a16="http://schemas.microsoft.com/office/drawing/2014/main" id="{E73EEA0F-B1C1-4951-BA78-BF4354219E56}"/>
                </a:ext>
              </a:extLst>
            </p:cNvPr>
            <p:cNvSpPr>
              <a:spLocks noChangeShapeType="1"/>
            </p:cNvSpPr>
            <p:nvPr userDrawn="1"/>
          </p:nvSpPr>
          <p:spPr bwMode="auto">
            <a:xfrm flipV="1">
              <a:off x="6873875" y="3221038"/>
              <a:ext cx="1393825" cy="13938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5" name="Line 54">
              <a:extLst>
                <a:ext uri="{FF2B5EF4-FFF2-40B4-BE49-F238E27FC236}">
                  <a16:creationId xmlns:a16="http://schemas.microsoft.com/office/drawing/2014/main" id="{24975A09-4750-4ACE-952F-F758EDA0DF1D}"/>
                </a:ext>
              </a:extLst>
            </p:cNvPr>
            <p:cNvSpPr>
              <a:spLocks noChangeShapeType="1"/>
            </p:cNvSpPr>
            <p:nvPr userDrawn="1"/>
          </p:nvSpPr>
          <p:spPr bwMode="auto">
            <a:xfrm flipV="1">
              <a:off x="6149975" y="3538538"/>
              <a:ext cx="1512888" cy="1514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6" name="Line 55">
              <a:extLst>
                <a:ext uri="{FF2B5EF4-FFF2-40B4-BE49-F238E27FC236}">
                  <a16:creationId xmlns:a16="http://schemas.microsoft.com/office/drawing/2014/main" id="{EB964425-DD24-4E55-91BA-268FDAF6BCAC}"/>
                </a:ext>
              </a:extLst>
            </p:cNvPr>
            <p:cNvSpPr>
              <a:spLocks noChangeShapeType="1"/>
            </p:cNvSpPr>
            <p:nvPr userDrawn="1"/>
          </p:nvSpPr>
          <p:spPr bwMode="auto">
            <a:xfrm flipV="1">
              <a:off x="4892675" y="4265613"/>
              <a:ext cx="1812925" cy="18129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7" name="Line 56">
              <a:extLst>
                <a:ext uri="{FF2B5EF4-FFF2-40B4-BE49-F238E27FC236}">
                  <a16:creationId xmlns:a16="http://schemas.microsoft.com/office/drawing/2014/main" id="{13EED28E-9FB6-4160-91BB-EE3EA757F0E0}"/>
                </a:ext>
              </a:extLst>
            </p:cNvPr>
            <p:cNvSpPr>
              <a:spLocks noChangeShapeType="1"/>
            </p:cNvSpPr>
            <p:nvPr userDrawn="1"/>
          </p:nvSpPr>
          <p:spPr bwMode="auto">
            <a:xfrm flipV="1">
              <a:off x="6834188" y="3375025"/>
              <a:ext cx="762000" cy="762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8" name="Line 57">
              <a:extLst>
                <a:ext uri="{FF2B5EF4-FFF2-40B4-BE49-F238E27FC236}">
                  <a16:creationId xmlns:a16="http://schemas.microsoft.com/office/drawing/2014/main" id="{BA2C5DF9-7704-4A43-A873-BA8BF0CBB024}"/>
                </a:ext>
              </a:extLst>
            </p:cNvPr>
            <p:cNvSpPr>
              <a:spLocks noChangeShapeType="1"/>
            </p:cNvSpPr>
            <p:nvPr userDrawn="1"/>
          </p:nvSpPr>
          <p:spPr bwMode="auto">
            <a:xfrm flipV="1">
              <a:off x="7694613" y="2901950"/>
              <a:ext cx="374650" cy="3746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9" name="Line 58">
              <a:extLst>
                <a:ext uri="{FF2B5EF4-FFF2-40B4-BE49-F238E27FC236}">
                  <a16:creationId xmlns:a16="http://schemas.microsoft.com/office/drawing/2014/main" id="{F907B9E4-C3FA-4A9A-8FA7-54541A97383C}"/>
                </a:ext>
              </a:extLst>
            </p:cNvPr>
            <p:cNvSpPr>
              <a:spLocks noChangeShapeType="1"/>
            </p:cNvSpPr>
            <p:nvPr userDrawn="1"/>
          </p:nvSpPr>
          <p:spPr bwMode="auto">
            <a:xfrm flipV="1">
              <a:off x="8480425" y="228917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0" name="Line 59">
              <a:extLst>
                <a:ext uri="{FF2B5EF4-FFF2-40B4-BE49-F238E27FC236}">
                  <a16:creationId xmlns:a16="http://schemas.microsoft.com/office/drawing/2014/main" id="{DEACB33E-BC5E-4AF5-882B-4762DC105AD5}"/>
                </a:ext>
              </a:extLst>
            </p:cNvPr>
            <p:cNvSpPr>
              <a:spLocks noChangeShapeType="1"/>
            </p:cNvSpPr>
            <p:nvPr userDrawn="1"/>
          </p:nvSpPr>
          <p:spPr bwMode="auto">
            <a:xfrm flipV="1">
              <a:off x="9083675" y="168592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1" name="Line 60">
              <a:extLst>
                <a:ext uri="{FF2B5EF4-FFF2-40B4-BE49-F238E27FC236}">
                  <a16:creationId xmlns:a16="http://schemas.microsoft.com/office/drawing/2014/main" id="{775B4F09-6C6F-4A74-BD9D-E29850000139}"/>
                </a:ext>
              </a:extLst>
            </p:cNvPr>
            <p:cNvSpPr>
              <a:spLocks noChangeShapeType="1"/>
            </p:cNvSpPr>
            <p:nvPr userDrawn="1"/>
          </p:nvSpPr>
          <p:spPr bwMode="auto">
            <a:xfrm flipV="1">
              <a:off x="4102100" y="6126162"/>
              <a:ext cx="742950" cy="74136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Line 61">
              <a:extLst>
                <a:ext uri="{FF2B5EF4-FFF2-40B4-BE49-F238E27FC236}">
                  <a16:creationId xmlns:a16="http://schemas.microsoft.com/office/drawing/2014/main" id="{60A885F8-53FB-48C8-A440-25E456E7CFC3}"/>
                </a:ext>
              </a:extLst>
            </p:cNvPr>
            <p:cNvSpPr>
              <a:spLocks noChangeShapeType="1"/>
            </p:cNvSpPr>
            <p:nvPr userDrawn="1"/>
          </p:nvSpPr>
          <p:spPr bwMode="auto">
            <a:xfrm flipV="1">
              <a:off x="4338638" y="5149849"/>
              <a:ext cx="1712912" cy="1724023"/>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Line 62">
              <a:extLst>
                <a:ext uri="{FF2B5EF4-FFF2-40B4-BE49-F238E27FC236}">
                  <a16:creationId xmlns:a16="http://schemas.microsoft.com/office/drawing/2014/main" id="{B1BF9BE6-91AC-4BCD-B350-CCF14005CD9F}"/>
                </a:ext>
              </a:extLst>
            </p:cNvPr>
            <p:cNvSpPr>
              <a:spLocks noChangeShapeType="1"/>
            </p:cNvSpPr>
            <p:nvPr userDrawn="1"/>
          </p:nvSpPr>
          <p:spPr bwMode="auto">
            <a:xfrm flipV="1">
              <a:off x="4633913" y="4756149"/>
              <a:ext cx="2098674" cy="21113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Line 63">
              <a:extLst>
                <a:ext uri="{FF2B5EF4-FFF2-40B4-BE49-F238E27FC236}">
                  <a16:creationId xmlns:a16="http://schemas.microsoft.com/office/drawing/2014/main" id="{DF0FEC11-175A-4C64-8673-C9A79196904B}"/>
                </a:ext>
              </a:extLst>
            </p:cNvPr>
            <p:cNvSpPr>
              <a:spLocks noChangeShapeType="1"/>
            </p:cNvSpPr>
            <p:nvPr userDrawn="1"/>
          </p:nvSpPr>
          <p:spPr bwMode="auto">
            <a:xfrm flipV="1">
              <a:off x="8366125" y="2547938"/>
              <a:ext cx="573088"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Line 64">
              <a:extLst>
                <a:ext uri="{FF2B5EF4-FFF2-40B4-BE49-F238E27FC236}">
                  <a16:creationId xmlns:a16="http://schemas.microsoft.com/office/drawing/2014/main" id="{9AD68C52-C830-4C33-B27D-F03628904F38}"/>
                </a:ext>
              </a:extLst>
            </p:cNvPr>
            <p:cNvSpPr>
              <a:spLocks noChangeShapeType="1"/>
            </p:cNvSpPr>
            <p:nvPr userDrawn="1"/>
          </p:nvSpPr>
          <p:spPr bwMode="auto">
            <a:xfrm flipV="1">
              <a:off x="9034463" y="2254250"/>
              <a:ext cx="200025" cy="2000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6" name="Line 65">
              <a:extLst>
                <a:ext uri="{FF2B5EF4-FFF2-40B4-BE49-F238E27FC236}">
                  <a16:creationId xmlns:a16="http://schemas.microsoft.com/office/drawing/2014/main" id="{3BB4929F-DC8E-40AA-B4BB-06051A2E0DDF}"/>
                </a:ext>
              </a:extLst>
            </p:cNvPr>
            <p:cNvSpPr>
              <a:spLocks noChangeShapeType="1"/>
            </p:cNvSpPr>
            <p:nvPr userDrawn="1"/>
          </p:nvSpPr>
          <p:spPr bwMode="auto">
            <a:xfrm flipV="1">
              <a:off x="9323388" y="5430838"/>
              <a:ext cx="858838" cy="8588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7" name="Line 66">
              <a:extLst>
                <a:ext uri="{FF2B5EF4-FFF2-40B4-BE49-F238E27FC236}">
                  <a16:creationId xmlns:a16="http://schemas.microsoft.com/office/drawing/2014/main" id="{66078F90-20AF-469E-AA43-23C3248A5A44}"/>
                </a:ext>
              </a:extLst>
            </p:cNvPr>
            <p:cNvSpPr>
              <a:spLocks noChangeShapeType="1"/>
            </p:cNvSpPr>
            <p:nvPr userDrawn="1"/>
          </p:nvSpPr>
          <p:spPr bwMode="auto">
            <a:xfrm flipV="1">
              <a:off x="8821738" y="5570538"/>
              <a:ext cx="933450" cy="9334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8" name="Line 67">
              <a:extLst>
                <a:ext uri="{FF2B5EF4-FFF2-40B4-BE49-F238E27FC236}">
                  <a16:creationId xmlns:a16="http://schemas.microsoft.com/office/drawing/2014/main" id="{8799681A-3B88-44AF-8CAC-DD7E3899A5D3}"/>
                </a:ext>
              </a:extLst>
            </p:cNvPr>
            <p:cNvSpPr>
              <a:spLocks noChangeShapeType="1"/>
            </p:cNvSpPr>
            <p:nvPr userDrawn="1"/>
          </p:nvSpPr>
          <p:spPr bwMode="auto">
            <a:xfrm flipV="1">
              <a:off x="8212138" y="5975350"/>
              <a:ext cx="908050" cy="898522"/>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9" name="Line 68">
              <a:extLst>
                <a:ext uri="{FF2B5EF4-FFF2-40B4-BE49-F238E27FC236}">
                  <a16:creationId xmlns:a16="http://schemas.microsoft.com/office/drawing/2014/main" id="{AF315264-EC37-4532-988C-DD22A97171DD}"/>
                </a:ext>
              </a:extLst>
            </p:cNvPr>
            <p:cNvSpPr>
              <a:spLocks noChangeShapeType="1"/>
            </p:cNvSpPr>
            <p:nvPr userDrawn="1"/>
          </p:nvSpPr>
          <p:spPr bwMode="auto">
            <a:xfrm flipV="1">
              <a:off x="9199563" y="5426075"/>
              <a:ext cx="469900" cy="469900"/>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0" name="Line 69">
              <a:extLst>
                <a:ext uri="{FF2B5EF4-FFF2-40B4-BE49-F238E27FC236}">
                  <a16:creationId xmlns:a16="http://schemas.microsoft.com/office/drawing/2014/main" id="{C4C0687A-617C-4C20-93B4-9949193AC4B3}"/>
                </a:ext>
              </a:extLst>
            </p:cNvPr>
            <p:cNvSpPr>
              <a:spLocks noChangeShapeType="1"/>
            </p:cNvSpPr>
            <p:nvPr userDrawn="1"/>
          </p:nvSpPr>
          <p:spPr bwMode="auto">
            <a:xfrm flipV="1">
              <a:off x="9729788" y="5133975"/>
              <a:ext cx="231775" cy="23018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1" name="Line 70">
              <a:extLst>
                <a:ext uri="{FF2B5EF4-FFF2-40B4-BE49-F238E27FC236}">
                  <a16:creationId xmlns:a16="http://schemas.microsoft.com/office/drawing/2014/main" id="{F62E80A3-A0F8-4025-B40F-CA2696B85046}"/>
                </a:ext>
              </a:extLst>
            </p:cNvPr>
            <p:cNvSpPr>
              <a:spLocks noChangeShapeType="1"/>
            </p:cNvSpPr>
            <p:nvPr userDrawn="1"/>
          </p:nvSpPr>
          <p:spPr bwMode="auto">
            <a:xfrm flipV="1">
              <a:off x="10215563" y="4756150"/>
              <a:ext cx="122238" cy="12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2" name="Line 71">
              <a:extLst>
                <a:ext uri="{FF2B5EF4-FFF2-40B4-BE49-F238E27FC236}">
                  <a16:creationId xmlns:a16="http://schemas.microsoft.com/office/drawing/2014/main" id="{7D3058B7-3E6B-4C20-B5CD-FD80D7CA16D2}"/>
                </a:ext>
              </a:extLst>
            </p:cNvPr>
            <p:cNvSpPr>
              <a:spLocks noChangeShapeType="1"/>
            </p:cNvSpPr>
            <p:nvPr userDrawn="1"/>
          </p:nvSpPr>
          <p:spPr bwMode="auto">
            <a:xfrm flipV="1">
              <a:off x="10587038" y="4384675"/>
              <a:ext cx="123825" cy="12223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3" name="Line 73">
              <a:extLst>
                <a:ext uri="{FF2B5EF4-FFF2-40B4-BE49-F238E27FC236}">
                  <a16:creationId xmlns:a16="http://schemas.microsoft.com/office/drawing/2014/main" id="{F30AAA63-1232-454B-865B-60140702216D}"/>
                </a:ext>
              </a:extLst>
            </p:cNvPr>
            <p:cNvSpPr>
              <a:spLocks noChangeShapeType="1"/>
            </p:cNvSpPr>
            <p:nvPr userDrawn="1"/>
          </p:nvSpPr>
          <p:spPr bwMode="auto">
            <a:xfrm flipV="1">
              <a:off x="8450262" y="6565900"/>
              <a:ext cx="309563" cy="3159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4" name="Line 74">
              <a:extLst>
                <a:ext uri="{FF2B5EF4-FFF2-40B4-BE49-F238E27FC236}">
                  <a16:creationId xmlns:a16="http://schemas.microsoft.com/office/drawing/2014/main" id="{17B74707-DCFD-4ADF-953B-613780EDFB9B}"/>
                </a:ext>
              </a:extLst>
            </p:cNvPr>
            <p:cNvSpPr>
              <a:spLocks noChangeShapeType="1"/>
            </p:cNvSpPr>
            <p:nvPr userDrawn="1"/>
          </p:nvSpPr>
          <p:spPr bwMode="auto">
            <a:xfrm flipV="1">
              <a:off x="8759825" y="6376988"/>
              <a:ext cx="476251" cy="5048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5" name="Line 75">
              <a:extLst>
                <a:ext uri="{FF2B5EF4-FFF2-40B4-BE49-F238E27FC236}">
                  <a16:creationId xmlns:a16="http://schemas.microsoft.com/office/drawing/2014/main" id="{4928A82E-9641-40B9-B74F-5BCF5E4DADB3}"/>
                </a:ext>
              </a:extLst>
            </p:cNvPr>
            <p:cNvSpPr>
              <a:spLocks noChangeShapeType="1"/>
            </p:cNvSpPr>
            <p:nvPr userDrawn="1"/>
          </p:nvSpPr>
          <p:spPr bwMode="auto">
            <a:xfrm flipV="1">
              <a:off x="10242550" y="5014913"/>
              <a:ext cx="355600" cy="3540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6" name="Line 76">
              <a:extLst>
                <a:ext uri="{FF2B5EF4-FFF2-40B4-BE49-F238E27FC236}">
                  <a16:creationId xmlns:a16="http://schemas.microsoft.com/office/drawing/2014/main" id="{B0A22848-14EF-4F0E-958A-379C8EADDFBE}"/>
                </a:ext>
              </a:extLst>
            </p:cNvPr>
            <p:cNvSpPr>
              <a:spLocks noChangeShapeType="1"/>
            </p:cNvSpPr>
            <p:nvPr userDrawn="1"/>
          </p:nvSpPr>
          <p:spPr bwMode="auto">
            <a:xfrm flipV="1">
              <a:off x="10655300" y="4833938"/>
              <a:ext cx="123825" cy="12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7" name="Line 77">
              <a:extLst>
                <a:ext uri="{FF2B5EF4-FFF2-40B4-BE49-F238E27FC236}">
                  <a16:creationId xmlns:a16="http://schemas.microsoft.com/office/drawing/2014/main" id="{F63F69C2-E5FD-4467-8E56-7ECD8EBD6720}"/>
                </a:ext>
              </a:extLst>
            </p:cNvPr>
            <p:cNvSpPr>
              <a:spLocks noChangeShapeType="1"/>
            </p:cNvSpPr>
            <p:nvPr userDrawn="1"/>
          </p:nvSpPr>
          <p:spPr bwMode="auto">
            <a:xfrm flipV="1">
              <a:off x="9847263" y="6064250"/>
              <a:ext cx="574675"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8" name="Line 78">
              <a:extLst>
                <a:ext uri="{FF2B5EF4-FFF2-40B4-BE49-F238E27FC236}">
                  <a16:creationId xmlns:a16="http://schemas.microsoft.com/office/drawing/2014/main" id="{6EF1F0AE-48FA-402A-868F-E8659D53BF4D}"/>
                </a:ext>
              </a:extLst>
            </p:cNvPr>
            <p:cNvSpPr>
              <a:spLocks noChangeShapeType="1"/>
            </p:cNvSpPr>
            <p:nvPr userDrawn="1"/>
          </p:nvSpPr>
          <p:spPr bwMode="auto">
            <a:xfrm flipV="1">
              <a:off x="9464675" y="6110288"/>
              <a:ext cx="623888" cy="625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9" name="Line 79">
              <a:extLst>
                <a:ext uri="{FF2B5EF4-FFF2-40B4-BE49-F238E27FC236}">
                  <a16:creationId xmlns:a16="http://schemas.microsoft.com/office/drawing/2014/main" id="{B13B3476-CF32-4E4D-BA63-6713FA657D67}"/>
                </a:ext>
              </a:extLst>
            </p:cNvPr>
            <p:cNvSpPr>
              <a:spLocks noChangeShapeType="1"/>
            </p:cNvSpPr>
            <p:nvPr userDrawn="1"/>
          </p:nvSpPr>
          <p:spPr bwMode="auto">
            <a:xfrm flipV="1">
              <a:off x="9120188" y="6343650"/>
              <a:ext cx="506412" cy="53815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0" name="Line 80">
              <a:extLst>
                <a:ext uri="{FF2B5EF4-FFF2-40B4-BE49-F238E27FC236}">
                  <a16:creationId xmlns:a16="http://schemas.microsoft.com/office/drawing/2014/main" id="{AF8A5F65-4E7D-4BC7-B873-09AA8115CD73}"/>
                </a:ext>
              </a:extLst>
            </p:cNvPr>
            <p:cNvSpPr>
              <a:spLocks noChangeShapeType="1"/>
            </p:cNvSpPr>
            <p:nvPr userDrawn="1"/>
          </p:nvSpPr>
          <p:spPr bwMode="auto">
            <a:xfrm flipV="1">
              <a:off x="9678988" y="5975350"/>
              <a:ext cx="314325" cy="314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1" name="Line 81">
              <a:extLst>
                <a:ext uri="{FF2B5EF4-FFF2-40B4-BE49-F238E27FC236}">
                  <a16:creationId xmlns:a16="http://schemas.microsoft.com/office/drawing/2014/main" id="{2033690E-6982-4378-A4CB-82D2D38E2A13}"/>
                </a:ext>
              </a:extLst>
            </p:cNvPr>
            <p:cNvSpPr>
              <a:spLocks noChangeShapeType="1"/>
            </p:cNvSpPr>
            <p:nvPr userDrawn="1"/>
          </p:nvSpPr>
          <p:spPr bwMode="auto">
            <a:xfrm flipV="1">
              <a:off x="10034588" y="5780088"/>
              <a:ext cx="153988" cy="1539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2" name="Line 82">
              <a:extLst>
                <a:ext uri="{FF2B5EF4-FFF2-40B4-BE49-F238E27FC236}">
                  <a16:creationId xmlns:a16="http://schemas.microsoft.com/office/drawing/2014/main" id="{85114640-73BC-48F2-B135-D703A65F474F}"/>
                </a:ext>
              </a:extLst>
            </p:cNvPr>
            <p:cNvSpPr>
              <a:spLocks noChangeShapeType="1"/>
            </p:cNvSpPr>
            <p:nvPr userDrawn="1"/>
          </p:nvSpPr>
          <p:spPr bwMode="auto">
            <a:xfrm flipV="1">
              <a:off x="10358438" y="5527675"/>
              <a:ext cx="84138" cy="809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3" name="Line 83">
              <a:extLst>
                <a:ext uri="{FF2B5EF4-FFF2-40B4-BE49-F238E27FC236}">
                  <a16:creationId xmlns:a16="http://schemas.microsoft.com/office/drawing/2014/main" id="{ACA21EB1-68AD-448F-A934-9F73D9BFC027}"/>
                </a:ext>
              </a:extLst>
            </p:cNvPr>
            <p:cNvSpPr>
              <a:spLocks noChangeShapeType="1"/>
            </p:cNvSpPr>
            <p:nvPr userDrawn="1"/>
          </p:nvSpPr>
          <p:spPr bwMode="auto">
            <a:xfrm flipV="1">
              <a:off x="10607675" y="5276850"/>
              <a:ext cx="82550" cy="841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4" name="Line 85">
              <a:extLst>
                <a:ext uri="{FF2B5EF4-FFF2-40B4-BE49-F238E27FC236}">
                  <a16:creationId xmlns:a16="http://schemas.microsoft.com/office/drawing/2014/main" id="{44E32E3D-89E8-474E-BE35-99938363A3D1}"/>
                </a:ext>
              </a:extLst>
            </p:cNvPr>
            <p:cNvSpPr>
              <a:spLocks noChangeShapeType="1"/>
            </p:cNvSpPr>
            <p:nvPr userDrawn="1"/>
          </p:nvSpPr>
          <p:spPr bwMode="auto">
            <a:xfrm flipV="1">
              <a:off x="9320212" y="6775450"/>
              <a:ext cx="103189" cy="106356"/>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5" name="Line 86">
              <a:extLst>
                <a:ext uri="{FF2B5EF4-FFF2-40B4-BE49-F238E27FC236}">
                  <a16:creationId xmlns:a16="http://schemas.microsoft.com/office/drawing/2014/main" id="{7FFE7252-936A-4A8A-8886-3972AFDE3F08}"/>
                </a:ext>
              </a:extLst>
            </p:cNvPr>
            <p:cNvSpPr>
              <a:spLocks noChangeShapeType="1"/>
            </p:cNvSpPr>
            <p:nvPr userDrawn="1"/>
          </p:nvSpPr>
          <p:spPr bwMode="auto">
            <a:xfrm flipV="1">
              <a:off x="9602790" y="6697660"/>
              <a:ext cx="185736" cy="18414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6" name="Line 87">
              <a:extLst>
                <a:ext uri="{FF2B5EF4-FFF2-40B4-BE49-F238E27FC236}">
                  <a16:creationId xmlns:a16="http://schemas.microsoft.com/office/drawing/2014/main" id="{97296E68-16EC-42EF-9D22-5AB94DF7B94D}"/>
                </a:ext>
              </a:extLst>
            </p:cNvPr>
            <p:cNvSpPr>
              <a:spLocks noChangeShapeType="1"/>
            </p:cNvSpPr>
            <p:nvPr userDrawn="1"/>
          </p:nvSpPr>
          <p:spPr bwMode="auto">
            <a:xfrm flipV="1">
              <a:off x="10463213" y="5786438"/>
              <a:ext cx="238125" cy="2365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7" name="Line 88">
              <a:extLst>
                <a:ext uri="{FF2B5EF4-FFF2-40B4-BE49-F238E27FC236}">
                  <a16:creationId xmlns:a16="http://schemas.microsoft.com/office/drawing/2014/main" id="{14F03777-20FA-4682-B2DF-4CD185B0E62D}"/>
                </a:ext>
              </a:extLst>
            </p:cNvPr>
            <p:cNvSpPr>
              <a:spLocks noChangeShapeType="1"/>
            </p:cNvSpPr>
            <p:nvPr userDrawn="1"/>
          </p:nvSpPr>
          <p:spPr bwMode="auto">
            <a:xfrm flipV="1">
              <a:off x="10739438" y="5664200"/>
              <a:ext cx="82550" cy="82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8" name="Line 89">
              <a:extLst>
                <a:ext uri="{FF2B5EF4-FFF2-40B4-BE49-F238E27FC236}">
                  <a16:creationId xmlns:a16="http://schemas.microsoft.com/office/drawing/2014/main" id="{B8CC9553-DFDC-4814-8228-52ED893CECB4}"/>
                </a:ext>
              </a:extLst>
            </p:cNvPr>
            <p:cNvSpPr>
              <a:spLocks noChangeShapeType="1"/>
            </p:cNvSpPr>
            <p:nvPr userDrawn="1"/>
          </p:nvSpPr>
          <p:spPr bwMode="auto">
            <a:xfrm flipV="1">
              <a:off x="4779963" y="5232400"/>
              <a:ext cx="682625" cy="6826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9" name="Line 90">
              <a:extLst>
                <a:ext uri="{FF2B5EF4-FFF2-40B4-BE49-F238E27FC236}">
                  <a16:creationId xmlns:a16="http://schemas.microsoft.com/office/drawing/2014/main" id="{FB5F1481-9E07-493F-9064-21A25F254BBB}"/>
                </a:ext>
              </a:extLst>
            </p:cNvPr>
            <p:cNvSpPr>
              <a:spLocks noChangeShapeType="1"/>
            </p:cNvSpPr>
            <p:nvPr userDrawn="1"/>
          </p:nvSpPr>
          <p:spPr bwMode="auto">
            <a:xfrm flipV="1">
              <a:off x="4351338" y="5314950"/>
              <a:ext cx="741363" cy="7413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0" name="Line 91">
              <a:extLst>
                <a:ext uri="{FF2B5EF4-FFF2-40B4-BE49-F238E27FC236}">
                  <a16:creationId xmlns:a16="http://schemas.microsoft.com/office/drawing/2014/main" id="{AD6D1FD7-6048-46D5-AB57-FFEB826ADBD7}"/>
                </a:ext>
              </a:extLst>
            </p:cNvPr>
            <p:cNvSpPr>
              <a:spLocks noChangeShapeType="1"/>
            </p:cNvSpPr>
            <p:nvPr userDrawn="1"/>
          </p:nvSpPr>
          <p:spPr bwMode="auto">
            <a:xfrm flipV="1">
              <a:off x="3676650" y="5611813"/>
              <a:ext cx="887413" cy="88900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1" name="Line 92">
              <a:extLst>
                <a:ext uri="{FF2B5EF4-FFF2-40B4-BE49-F238E27FC236}">
                  <a16:creationId xmlns:a16="http://schemas.microsoft.com/office/drawing/2014/main" id="{80E69DBC-6521-4A7C-A361-D8DADC5A798F}"/>
                </a:ext>
              </a:extLst>
            </p:cNvPr>
            <p:cNvSpPr>
              <a:spLocks noChangeShapeType="1"/>
            </p:cNvSpPr>
            <p:nvPr userDrawn="1"/>
          </p:nvSpPr>
          <p:spPr bwMode="auto">
            <a:xfrm flipV="1">
              <a:off x="4627563" y="5175250"/>
              <a:ext cx="374650" cy="3746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2" name="Line 93">
              <a:extLst>
                <a:ext uri="{FF2B5EF4-FFF2-40B4-BE49-F238E27FC236}">
                  <a16:creationId xmlns:a16="http://schemas.microsoft.com/office/drawing/2014/main" id="{30F74E0F-9118-4653-B6D4-F4F2971BDF26}"/>
                </a:ext>
              </a:extLst>
            </p:cNvPr>
            <p:cNvSpPr>
              <a:spLocks noChangeShapeType="1"/>
            </p:cNvSpPr>
            <p:nvPr userDrawn="1"/>
          </p:nvSpPr>
          <p:spPr bwMode="auto">
            <a:xfrm flipV="1">
              <a:off x="5049838" y="49434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3" name="Line 94">
              <a:extLst>
                <a:ext uri="{FF2B5EF4-FFF2-40B4-BE49-F238E27FC236}">
                  <a16:creationId xmlns:a16="http://schemas.microsoft.com/office/drawing/2014/main" id="{1D947FA7-1D69-47AC-93D2-5BEC8BB85548}"/>
                </a:ext>
              </a:extLst>
            </p:cNvPr>
            <p:cNvSpPr>
              <a:spLocks noChangeShapeType="1"/>
            </p:cNvSpPr>
            <p:nvPr userDrawn="1"/>
          </p:nvSpPr>
          <p:spPr bwMode="auto">
            <a:xfrm flipV="1">
              <a:off x="5435600" y="4643438"/>
              <a:ext cx="96838"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4" name="Line 95">
              <a:extLst>
                <a:ext uri="{FF2B5EF4-FFF2-40B4-BE49-F238E27FC236}">
                  <a16:creationId xmlns:a16="http://schemas.microsoft.com/office/drawing/2014/main" id="{2A107A14-E918-4BC4-8617-81C38DD8F007}"/>
                </a:ext>
              </a:extLst>
            </p:cNvPr>
            <p:cNvSpPr>
              <a:spLocks noChangeShapeType="1"/>
            </p:cNvSpPr>
            <p:nvPr userDrawn="1"/>
          </p:nvSpPr>
          <p:spPr bwMode="auto">
            <a:xfrm flipV="1">
              <a:off x="5730875" y="4348163"/>
              <a:ext cx="98425" cy="984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5" name="Line 96">
              <a:extLst>
                <a:ext uri="{FF2B5EF4-FFF2-40B4-BE49-F238E27FC236}">
                  <a16:creationId xmlns:a16="http://schemas.microsoft.com/office/drawing/2014/main" id="{1648310A-843B-47CB-AC15-3819EBBD2216}"/>
                </a:ext>
              </a:extLst>
            </p:cNvPr>
            <p:cNvSpPr>
              <a:spLocks noChangeShapeType="1"/>
            </p:cNvSpPr>
            <p:nvPr userDrawn="1"/>
          </p:nvSpPr>
          <p:spPr bwMode="auto">
            <a:xfrm flipV="1">
              <a:off x="3306762" y="6524624"/>
              <a:ext cx="346076" cy="3492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6" name="Line 97">
              <a:extLst>
                <a:ext uri="{FF2B5EF4-FFF2-40B4-BE49-F238E27FC236}">
                  <a16:creationId xmlns:a16="http://schemas.microsoft.com/office/drawing/2014/main" id="{73E9ED56-84DE-43B8-BF8C-94C4724E0703}"/>
                </a:ext>
              </a:extLst>
            </p:cNvPr>
            <p:cNvSpPr>
              <a:spLocks noChangeShapeType="1"/>
            </p:cNvSpPr>
            <p:nvPr userDrawn="1"/>
          </p:nvSpPr>
          <p:spPr bwMode="auto">
            <a:xfrm flipV="1">
              <a:off x="3544888" y="6103937"/>
              <a:ext cx="758825" cy="7699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7" name="Line 98">
              <a:extLst>
                <a:ext uri="{FF2B5EF4-FFF2-40B4-BE49-F238E27FC236}">
                  <a16:creationId xmlns:a16="http://schemas.microsoft.com/office/drawing/2014/main" id="{C504053D-C26A-41EA-9951-44122F246A23}"/>
                </a:ext>
              </a:extLst>
            </p:cNvPr>
            <p:cNvSpPr>
              <a:spLocks noChangeShapeType="1"/>
            </p:cNvSpPr>
            <p:nvPr userDrawn="1"/>
          </p:nvSpPr>
          <p:spPr bwMode="auto">
            <a:xfrm flipV="1">
              <a:off x="3822700" y="5984875"/>
              <a:ext cx="887413" cy="888998"/>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8" name="Line 99">
              <a:extLst>
                <a:ext uri="{FF2B5EF4-FFF2-40B4-BE49-F238E27FC236}">
                  <a16:creationId xmlns:a16="http://schemas.microsoft.com/office/drawing/2014/main" id="{41684C0C-DC2D-456A-B4BE-D8A41F73C663}"/>
                </a:ext>
              </a:extLst>
            </p:cNvPr>
            <p:cNvSpPr>
              <a:spLocks noChangeShapeType="1"/>
            </p:cNvSpPr>
            <p:nvPr userDrawn="1"/>
          </p:nvSpPr>
          <p:spPr bwMode="auto">
            <a:xfrm flipV="1">
              <a:off x="5510213" y="4902200"/>
              <a:ext cx="282575" cy="28257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9" name="Line 100">
              <a:extLst>
                <a:ext uri="{FF2B5EF4-FFF2-40B4-BE49-F238E27FC236}">
                  <a16:creationId xmlns:a16="http://schemas.microsoft.com/office/drawing/2014/main" id="{CE7D9525-E1DF-4FBD-A7CB-AF3D4D043C20}"/>
                </a:ext>
              </a:extLst>
            </p:cNvPr>
            <p:cNvSpPr>
              <a:spLocks noChangeShapeType="1"/>
            </p:cNvSpPr>
            <p:nvPr userDrawn="1"/>
          </p:nvSpPr>
          <p:spPr bwMode="auto">
            <a:xfrm flipV="1">
              <a:off x="5838825" y="4757738"/>
              <a:ext cx="98425" cy="984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0" name="Oval 109">
            <a:extLst>
              <a:ext uri="{FF2B5EF4-FFF2-40B4-BE49-F238E27FC236}">
                <a16:creationId xmlns:a16="http://schemas.microsoft.com/office/drawing/2014/main" id="{69D529C2-D6ED-4ED6-91C4-3D92FFBCE69E}"/>
              </a:ext>
              <a:ext uri="{C183D7F6-B498-43B3-948B-1728B52AA6E4}">
                <adec:decorative xmlns:adec="http://schemas.microsoft.com/office/drawing/2017/decorative" val="1"/>
              </a:ext>
            </a:extLst>
          </p:cNvPr>
          <p:cNvSpPr/>
          <p:nvPr userDrawn="1"/>
        </p:nvSpPr>
        <p:spPr bwMode="auto">
          <a:xfrm>
            <a:off x="7616018" y="5729255"/>
            <a:ext cx="137160" cy="1371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748B8469-7A59-4BF4-8F62-5F6C29C317FA}"/>
              </a:ext>
              <a:ext uri="{C183D7F6-B498-43B3-948B-1728B52AA6E4}">
                <adec:decorative xmlns:adec="http://schemas.microsoft.com/office/drawing/2017/decorative" val="1"/>
              </a:ext>
            </a:extLst>
          </p:cNvPr>
          <p:cNvSpPr/>
          <p:nvPr userDrawn="1"/>
        </p:nvSpPr>
        <p:spPr bwMode="auto">
          <a:xfrm rot="10800000">
            <a:off x="9266450" y="4318257"/>
            <a:ext cx="137160" cy="1371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5092B49F-F268-4866-8C31-4577C3E8B28B}"/>
              </a:ext>
              <a:ext uri="{C183D7F6-B498-43B3-948B-1728B52AA6E4}">
                <adec:decorative xmlns:adec="http://schemas.microsoft.com/office/drawing/2017/decorative" val="1"/>
              </a:ext>
            </a:extLst>
          </p:cNvPr>
          <p:cNvSpPr/>
          <p:nvPr userDrawn="1"/>
        </p:nvSpPr>
        <p:spPr bwMode="auto">
          <a:xfrm rot="10800000">
            <a:off x="7488714" y="4687916"/>
            <a:ext cx="137160" cy="1371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B5E4582-A391-41DC-B6CC-70834A29A515}"/>
              </a:ext>
              <a:ext uri="{C183D7F6-B498-43B3-948B-1728B52AA6E4}">
                <adec:decorative xmlns:adec="http://schemas.microsoft.com/office/drawing/2017/decorative" val="1"/>
              </a:ext>
            </a:extLst>
          </p:cNvPr>
          <p:cNvSpPr/>
          <p:nvPr userDrawn="1"/>
        </p:nvSpPr>
        <p:spPr bwMode="auto">
          <a:xfrm rot="10800000">
            <a:off x="9983970" y="6390652"/>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4" name="Oval 113">
            <a:extLst>
              <a:ext uri="{FF2B5EF4-FFF2-40B4-BE49-F238E27FC236}">
                <a16:creationId xmlns:a16="http://schemas.microsoft.com/office/drawing/2014/main" id="{DDD9E78F-727E-4CBB-9945-5EECFA355B22}"/>
              </a:ext>
              <a:ext uri="{C183D7F6-B498-43B3-948B-1728B52AA6E4}">
                <adec:decorative xmlns:adec="http://schemas.microsoft.com/office/drawing/2017/decorative" val="1"/>
              </a:ext>
            </a:extLst>
          </p:cNvPr>
          <p:cNvSpPr/>
          <p:nvPr userDrawn="1"/>
        </p:nvSpPr>
        <p:spPr bwMode="auto">
          <a:xfrm rot="10800000">
            <a:off x="9045812" y="2303116"/>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5" name="Oval 114">
            <a:extLst>
              <a:ext uri="{FF2B5EF4-FFF2-40B4-BE49-F238E27FC236}">
                <a16:creationId xmlns:a16="http://schemas.microsoft.com/office/drawing/2014/main" id="{39E2F3FF-24A6-414A-976C-A9A167220F6D}"/>
              </a:ext>
              <a:ext uri="{C183D7F6-B498-43B3-948B-1728B52AA6E4}">
                <adec:decorative xmlns:adec="http://schemas.microsoft.com/office/drawing/2017/decorative" val="1"/>
              </a:ext>
            </a:extLst>
          </p:cNvPr>
          <p:cNvSpPr/>
          <p:nvPr userDrawn="1"/>
        </p:nvSpPr>
        <p:spPr bwMode="auto">
          <a:xfrm>
            <a:off x="5478323" y="5053002"/>
            <a:ext cx="137160" cy="1371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6" name="Oval 115">
            <a:extLst>
              <a:ext uri="{FF2B5EF4-FFF2-40B4-BE49-F238E27FC236}">
                <a16:creationId xmlns:a16="http://schemas.microsoft.com/office/drawing/2014/main" id="{74EA602C-6762-4739-8FE7-0F442314006A}"/>
              </a:ext>
              <a:ext uri="{C183D7F6-B498-43B3-948B-1728B52AA6E4}">
                <adec:decorative xmlns:adec="http://schemas.microsoft.com/office/drawing/2017/decorative" val="1"/>
              </a:ext>
            </a:extLst>
          </p:cNvPr>
          <p:cNvSpPr/>
          <p:nvPr userDrawn="1"/>
        </p:nvSpPr>
        <p:spPr bwMode="auto">
          <a:xfrm>
            <a:off x="4459076" y="5801364"/>
            <a:ext cx="137160" cy="1371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Oval 116">
            <a:extLst>
              <a:ext uri="{FF2B5EF4-FFF2-40B4-BE49-F238E27FC236}">
                <a16:creationId xmlns:a16="http://schemas.microsoft.com/office/drawing/2014/main" id="{71D61EC8-45A2-445E-AF29-DE0AAE03D6D7}"/>
              </a:ext>
              <a:ext uri="{C183D7F6-B498-43B3-948B-1728B52AA6E4}">
                <adec:decorative xmlns:adec="http://schemas.microsoft.com/office/drawing/2017/decorative" val="1"/>
              </a:ext>
            </a:extLst>
          </p:cNvPr>
          <p:cNvSpPr/>
          <p:nvPr userDrawn="1"/>
        </p:nvSpPr>
        <p:spPr bwMode="auto">
          <a:xfrm>
            <a:off x="10474459" y="1194891"/>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3" name="Graphic 2">
            <a:extLst>
              <a:ext uri="{FF2B5EF4-FFF2-40B4-BE49-F238E27FC236}">
                <a16:creationId xmlns:a16="http://schemas.microsoft.com/office/drawing/2014/main" id="{3CC084C9-C175-4D76-993D-F6AF9B7956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3907622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xit" presetSubtype="0" repeatCount="indefinite" fill="hold" grpId="0" nodeType="withEffect">
                                  <p:stCondLst>
                                    <p:cond delay="0"/>
                                  </p:stCondLst>
                                  <p:childTnLst>
                                    <p:animEffect transition="out" filter="fade">
                                      <p:cBhvr>
                                        <p:cTn id="9" dur="2250"/>
                                        <p:tgtEl>
                                          <p:spTgt spid="115"/>
                                        </p:tgtEl>
                                      </p:cBhvr>
                                    </p:animEffect>
                                    <p:set>
                                      <p:cBhvr>
                                        <p:cTn id="10" dur="1" fill="hold">
                                          <p:stCondLst>
                                            <p:cond delay="2249"/>
                                          </p:stCondLst>
                                        </p:cTn>
                                        <p:tgtEl>
                                          <p:spTgt spid="115"/>
                                        </p:tgtEl>
                                        <p:attrNameLst>
                                          <p:attrName>style.visibility</p:attrName>
                                        </p:attrNameLst>
                                      </p:cBhvr>
                                      <p:to>
                                        <p:strVal val="hidden"/>
                                      </p:to>
                                    </p:set>
                                  </p:childTnLst>
                                </p:cTn>
                              </p:par>
                              <p:par>
                                <p:cTn id="11" presetID="42" presetClass="path" presetSubtype="0" repeatCount="indefinite" decel="66667" fill="hold" grpId="2" nodeType="withEffect">
                                  <p:stCondLst>
                                    <p:cond delay="0"/>
                                  </p:stCondLst>
                                  <p:childTnLst>
                                    <p:animMotion origin="layout" path="M -0.178 0.32292 L 0.11211 -0.20255 " pathEditMode="relative" rAng="0" ptsTypes="AA">
                                      <p:cBhvr>
                                        <p:cTn id="12" dur="2250" fill="hold"/>
                                        <p:tgtEl>
                                          <p:spTgt spid="115"/>
                                        </p:tgtEl>
                                        <p:attrNameLst>
                                          <p:attrName>ppt_x</p:attrName>
                                          <p:attrName>ppt_y</p:attrName>
                                        </p:attrNameLst>
                                      </p:cBhvr>
                                      <p:rCtr x="14505" y="-26273"/>
                                    </p:animMotion>
                                  </p:childTnLst>
                                </p:cTn>
                              </p:par>
                              <p:par>
                                <p:cTn id="13" presetID="10" presetClass="entr" presetSubtype="0" fill="hold" grpId="0" nodeType="withEffect">
                                  <p:stCondLst>
                                    <p:cond delay="10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par>
                                <p:cTn id="16" presetID="10" presetClass="exit" presetSubtype="0" repeatCount="indefinite" fill="hold" grpId="1" nodeType="withEffect">
                                  <p:stCondLst>
                                    <p:cond delay="100"/>
                                  </p:stCondLst>
                                  <p:childTnLst>
                                    <p:animEffect transition="out" filter="fade">
                                      <p:cBhvr>
                                        <p:cTn id="17" dur="2250"/>
                                        <p:tgtEl>
                                          <p:spTgt spid="111"/>
                                        </p:tgtEl>
                                      </p:cBhvr>
                                    </p:animEffect>
                                    <p:set>
                                      <p:cBhvr>
                                        <p:cTn id="18" dur="1" fill="hold">
                                          <p:stCondLst>
                                            <p:cond delay="2249"/>
                                          </p:stCondLst>
                                        </p:cTn>
                                        <p:tgtEl>
                                          <p:spTgt spid="111"/>
                                        </p:tgtEl>
                                        <p:attrNameLst>
                                          <p:attrName>style.visibility</p:attrName>
                                        </p:attrNameLst>
                                      </p:cBhvr>
                                      <p:to>
                                        <p:strVal val="hidden"/>
                                      </p:to>
                                    </p:set>
                                  </p:childTnLst>
                                </p:cTn>
                              </p:par>
                              <p:par>
                                <p:cTn id="19" presetID="42" presetClass="path" presetSubtype="0" repeatCount="indefinite" decel="66667" fill="hold" grpId="2" nodeType="withEffect">
                                  <p:stCondLst>
                                    <p:cond delay="100"/>
                                  </p:stCondLst>
                                  <p:childTnLst>
                                    <p:animMotion origin="layout" path="M -0.178 0.32292 L 0.11211 -0.20255 " pathEditMode="relative" rAng="0" ptsTypes="AA">
                                      <p:cBhvr>
                                        <p:cTn id="20" dur="2250" fill="hold"/>
                                        <p:tgtEl>
                                          <p:spTgt spid="111"/>
                                        </p:tgtEl>
                                        <p:attrNameLst>
                                          <p:attrName>ppt_x</p:attrName>
                                          <p:attrName>ppt_y</p:attrName>
                                        </p:attrNameLst>
                                      </p:cBhvr>
                                      <p:rCtr x="14505" y="-26273"/>
                                    </p:animMotion>
                                  </p:childTnLst>
                                </p:cTn>
                              </p:par>
                              <p:par>
                                <p:cTn id="21" presetID="10" presetClass="entr" presetSubtype="0" fill="hold" grpId="0" nodeType="withEffect">
                                  <p:stCondLst>
                                    <p:cond delay="50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500"/>
                                        <p:tgtEl>
                                          <p:spTgt spid="116"/>
                                        </p:tgtEl>
                                      </p:cBhvr>
                                    </p:animEffect>
                                  </p:childTnLst>
                                </p:cTn>
                              </p:par>
                              <p:par>
                                <p:cTn id="24" presetID="10" presetClass="exit" presetSubtype="0" repeatCount="indefinite" fill="hold" grpId="1" nodeType="withEffect">
                                  <p:stCondLst>
                                    <p:cond delay="500"/>
                                  </p:stCondLst>
                                  <p:childTnLst>
                                    <p:animEffect transition="out" filter="fade">
                                      <p:cBhvr>
                                        <p:cTn id="25" dur="2250"/>
                                        <p:tgtEl>
                                          <p:spTgt spid="116"/>
                                        </p:tgtEl>
                                      </p:cBhvr>
                                    </p:animEffect>
                                    <p:set>
                                      <p:cBhvr>
                                        <p:cTn id="26" dur="1" fill="hold">
                                          <p:stCondLst>
                                            <p:cond delay="2249"/>
                                          </p:stCondLst>
                                        </p:cTn>
                                        <p:tgtEl>
                                          <p:spTgt spid="116"/>
                                        </p:tgtEl>
                                        <p:attrNameLst>
                                          <p:attrName>style.visibility</p:attrName>
                                        </p:attrNameLst>
                                      </p:cBhvr>
                                      <p:to>
                                        <p:strVal val="hidden"/>
                                      </p:to>
                                    </p:set>
                                  </p:childTnLst>
                                </p:cTn>
                              </p:par>
                              <p:par>
                                <p:cTn id="27" presetID="42" presetClass="path" presetSubtype="0" repeatCount="indefinite" decel="66667" fill="hold" grpId="2" nodeType="withEffect">
                                  <p:stCondLst>
                                    <p:cond delay="500"/>
                                  </p:stCondLst>
                                  <p:childTnLst>
                                    <p:animMotion origin="layout" path="M -0.178 0.32292 L 0.11211 -0.20255 " pathEditMode="relative" rAng="0" ptsTypes="AA">
                                      <p:cBhvr>
                                        <p:cTn id="28" dur="2250" fill="hold"/>
                                        <p:tgtEl>
                                          <p:spTgt spid="116"/>
                                        </p:tgtEl>
                                        <p:attrNameLst>
                                          <p:attrName>ppt_x</p:attrName>
                                          <p:attrName>ppt_y</p:attrName>
                                        </p:attrNameLst>
                                      </p:cBhvr>
                                      <p:rCtr x="14505" y="-26273"/>
                                    </p:animMotion>
                                  </p:childTnLst>
                                </p:cTn>
                              </p:par>
                              <p:par>
                                <p:cTn id="29" presetID="10" presetClass="entr" presetSubtype="0" fill="hold" grpId="0" nodeType="withEffect">
                                  <p:stCondLst>
                                    <p:cond delay="30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xit" presetSubtype="0" repeatCount="indefinite" fill="hold" grpId="1" nodeType="withEffect">
                                  <p:stCondLst>
                                    <p:cond delay="300"/>
                                  </p:stCondLst>
                                  <p:childTnLst>
                                    <p:animEffect transition="out" filter="fade">
                                      <p:cBhvr>
                                        <p:cTn id="33" dur="2250"/>
                                        <p:tgtEl>
                                          <p:spTgt spid="110"/>
                                        </p:tgtEl>
                                      </p:cBhvr>
                                    </p:animEffect>
                                    <p:set>
                                      <p:cBhvr>
                                        <p:cTn id="34" dur="1" fill="hold">
                                          <p:stCondLst>
                                            <p:cond delay="2249"/>
                                          </p:stCondLst>
                                        </p:cTn>
                                        <p:tgtEl>
                                          <p:spTgt spid="110"/>
                                        </p:tgtEl>
                                        <p:attrNameLst>
                                          <p:attrName>style.visibility</p:attrName>
                                        </p:attrNameLst>
                                      </p:cBhvr>
                                      <p:to>
                                        <p:strVal val="hidden"/>
                                      </p:to>
                                    </p:set>
                                  </p:childTnLst>
                                </p:cTn>
                              </p:par>
                              <p:par>
                                <p:cTn id="35" presetID="42" presetClass="path" presetSubtype="0" repeatCount="indefinite" decel="66667" fill="hold" grpId="2" nodeType="withEffect">
                                  <p:stCondLst>
                                    <p:cond delay="300"/>
                                  </p:stCondLst>
                                  <p:childTnLst>
                                    <p:animMotion origin="layout" path="M -0.09544 0.16782 L 0.29271 -0.52963 " pathEditMode="relative" rAng="0" ptsTypes="AA">
                                      <p:cBhvr>
                                        <p:cTn id="36" dur="2250" fill="hold"/>
                                        <p:tgtEl>
                                          <p:spTgt spid="110"/>
                                        </p:tgtEl>
                                        <p:attrNameLst>
                                          <p:attrName>ppt_x</p:attrName>
                                          <p:attrName>ppt_y</p:attrName>
                                        </p:attrNameLst>
                                      </p:cBhvr>
                                      <p:rCtr x="19401" y="-34884"/>
                                    </p:animMotion>
                                  </p:childTnLst>
                                </p:cTn>
                              </p:par>
                              <p:par>
                                <p:cTn id="37" presetID="10" presetClass="entr" presetSubtype="0" fill="hold" grpId="0" nodeType="withEffect">
                                  <p:stCondLst>
                                    <p:cond delay="200"/>
                                  </p:stCondLst>
                                  <p:childTnLst>
                                    <p:set>
                                      <p:cBhvr>
                                        <p:cTn id="38" dur="1" fill="hold">
                                          <p:stCondLst>
                                            <p:cond delay="0"/>
                                          </p:stCondLst>
                                        </p:cTn>
                                        <p:tgtEl>
                                          <p:spTgt spid="113"/>
                                        </p:tgtEl>
                                        <p:attrNameLst>
                                          <p:attrName>style.visibility</p:attrName>
                                        </p:attrNameLst>
                                      </p:cBhvr>
                                      <p:to>
                                        <p:strVal val="visible"/>
                                      </p:to>
                                    </p:set>
                                    <p:animEffect transition="in" filter="fade">
                                      <p:cBhvr>
                                        <p:cTn id="39" dur="500"/>
                                        <p:tgtEl>
                                          <p:spTgt spid="113"/>
                                        </p:tgtEl>
                                      </p:cBhvr>
                                    </p:animEffect>
                                  </p:childTnLst>
                                </p:cTn>
                              </p:par>
                              <p:par>
                                <p:cTn id="40" presetID="10" presetClass="exit" presetSubtype="0" repeatCount="indefinite" fill="hold" grpId="1" nodeType="withEffect">
                                  <p:stCondLst>
                                    <p:cond delay="200"/>
                                  </p:stCondLst>
                                  <p:childTnLst>
                                    <p:animEffect transition="out" filter="fade">
                                      <p:cBhvr>
                                        <p:cTn id="41" dur="2250"/>
                                        <p:tgtEl>
                                          <p:spTgt spid="113"/>
                                        </p:tgtEl>
                                      </p:cBhvr>
                                    </p:animEffect>
                                    <p:set>
                                      <p:cBhvr>
                                        <p:cTn id="42" dur="1" fill="hold">
                                          <p:stCondLst>
                                            <p:cond delay="2249"/>
                                          </p:stCondLst>
                                        </p:cTn>
                                        <p:tgtEl>
                                          <p:spTgt spid="113"/>
                                        </p:tgtEl>
                                        <p:attrNameLst>
                                          <p:attrName>style.visibility</p:attrName>
                                        </p:attrNameLst>
                                      </p:cBhvr>
                                      <p:to>
                                        <p:strVal val="hidden"/>
                                      </p:to>
                                    </p:set>
                                  </p:childTnLst>
                                </p:cTn>
                              </p:par>
                              <p:par>
                                <p:cTn id="43" presetID="42" presetClass="path" presetSubtype="0" repeatCount="indefinite" decel="66667" fill="hold" grpId="2" nodeType="withEffect">
                                  <p:stCondLst>
                                    <p:cond delay="200"/>
                                  </p:stCondLst>
                                  <p:childTnLst>
                                    <p:animMotion origin="layout" path="M -0.178 0.32292 L 0.11211 -0.20255 " pathEditMode="relative" rAng="0" ptsTypes="AA">
                                      <p:cBhvr>
                                        <p:cTn id="44" dur="2250" fill="hold"/>
                                        <p:tgtEl>
                                          <p:spTgt spid="113"/>
                                        </p:tgtEl>
                                        <p:attrNameLst>
                                          <p:attrName>ppt_x</p:attrName>
                                          <p:attrName>ppt_y</p:attrName>
                                        </p:attrNameLst>
                                      </p:cBhvr>
                                      <p:rCtr x="14505" y="-26273"/>
                                    </p:animMotion>
                                  </p:childTnLst>
                                </p:cTn>
                              </p:par>
                              <p:par>
                                <p:cTn id="45" presetID="10" presetClass="entr" presetSubtype="0" fill="hold" grpId="0" nodeType="withEffect">
                                  <p:stCondLst>
                                    <p:cond delay="40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500"/>
                                        <p:tgtEl>
                                          <p:spTgt spid="117"/>
                                        </p:tgtEl>
                                      </p:cBhvr>
                                    </p:animEffect>
                                  </p:childTnLst>
                                </p:cTn>
                              </p:par>
                              <p:par>
                                <p:cTn id="48" presetID="10" presetClass="exit" presetSubtype="0" repeatCount="indefinite" fill="hold" grpId="1" nodeType="withEffect">
                                  <p:stCondLst>
                                    <p:cond delay="400"/>
                                  </p:stCondLst>
                                  <p:childTnLst>
                                    <p:animEffect transition="out" filter="fade">
                                      <p:cBhvr>
                                        <p:cTn id="49" dur="2250"/>
                                        <p:tgtEl>
                                          <p:spTgt spid="117"/>
                                        </p:tgtEl>
                                      </p:cBhvr>
                                    </p:animEffect>
                                    <p:set>
                                      <p:cBhvr>
                                        <p:cTn id="50" dur="1" fill="hold">
                                          <p:stCondLst>
                                            <p:cond delay="2249"/>
                                          </p:stCondLst>
                                        </p:cTn>
                                        <p:tgtEl>
                                          <p:spTgt spid="117"/>
                                        </p:tgtEl>
                                        <p:attrNameLst>
                                          <p:attrName>style.visibility</p:attrName>
                                        </p:attrNameLst>
                                      </p:cBhvr>
                                      <p:to>
                                        <p:strVal val="hidden"/>
                                      </p:to>
                                    </p:set>
                                  </p:childTnLst>
                                </p:cTn>
                              </p:par>
                              <p:par>
                                <p:cTn id="51" presetID="42" presetClass="path" presetSubtype="0" repeatCount="indefinite" decel="66667" fill="hold" grpId="2" nodeType="withEffect">
                                  <p:stCondLst>
                                    <p:cond delay="400"/>
                                  </p:stCondLst>
                                  <p:childTnLst>
                                    <p:animMotion origin="layout" path="M -0.48255 0.85625 L 0.07266 -0.12732 " pathEditMode="relative" rAng="0" ptsTypes="AA">
                                      <p:cBhvr>
                                        <p:cTn id="52" dur="2250" fill="hold"/>
                                        <p:tgtEl>
                                          <p:spTgt spid="117"/>
                                        </p:tgtEl>
                                        <p:attrNameLst>
                                          <p:attrName>ppt_x</p:attrName>
                                          <p:attrName>ppt_y</p:attrName>
                                        </p:attrNameLst>
                                      </p:cBhvr>
                                      <p:rCtr x="27760" y="-49190"/>
                                    </p:animMotion>
                                  </p:childTnLst>
                                </p:cTn>
                              </p:par>
                              <p:par>
                                <p:cTn id="53" presetID="10"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500"/>
                                        <p:tgtEl>
                                          <p:spTgt spid="114"/>
                                        </p:tgtEl>
                                      </p:cBhvr>
                                    </p:animEffect>
                                  </p:childTnLst>
                                </p:cTn>
                              </p:par>
                              <p:par>
                                <p:cTn id="56" presetID="10" presetClass="exit" presetSubtype="0" repeatCount="indefinite" fill="hold" grpId="1" nodeType="withEffect">
                                  <p:stCondLst>
                                    <p:cond delay="0"/>
                                  </p:stCondLst>
                                  <p:childTnLst>
                                    <p:animEffect transition="out" filter="fade">
                                      <p:cBhvr>
                                        <p:cTn id="57" dur="2250"/>
                                        <p:tgtEl>
                                          <p:spTgt spid="114"/>
                                        </p:tgtEl>
                                      </p:cBhvr>
                                    </p:animEffect>
                                    <p:set>
                                      <p:cBhvr>
                                        <p:cTn id="58" dur="1" fill="hold">
                                          <p:stCondLst>
                                            <p:cond delay="2249"/>
                                          </p:stCondLst>
                                        </p:cTn>
                                        <p:tgtEl>
                                          <p:spTgt spid="114"/>
                                        </p:tgtEl>
                                        <p:attrNameLst>
                                          <p:attrName>style.visibility</p:attrName>
                                        </p:attrNameLst>
                                      </p:cBhvr>
                                      <p:to>
                                        <p:strVal val="hidden"/>
                                      </p:to>
                                    </p:set>
                                  </p:childTnLst>
                                </p:cTn>
                              </p:par>
                              <p:par>
                                <p:cTn id="59" presetID="42" presetClass="path" presetSubtype="0" repeatCount="indefinite" decel="66667" fill="hold" grpId="2" nodeType="withEffect">
                                  <p:stCondLst>
                                    <p:cond delay="0"/>
                                  </p:stCondLst>
                                  <p:childTnLst>
                                    <p:animMotion origin="layout" path="M -0.48255 0.85625 L 0.07266 -0.12732 " pathEditMode="relative" rAng="0" ptsTypes="AA">
                                      <p:cBhvr>
                                        <p:cTn id="60" dur="2250" fill="hold"/>
                                        <p:tgtEl>
                                          <p:spTgt spid="114"/>
                                        </p:tgtEl>
                                        <p:attrNameLst>
                                          <p:attrName>ppt_x</p:attrName>
                                          <p:attrName>ppt_y</p:attrName>
                                        </p:attrNameLst>
                                      </p:cBhvr>
                                      <p:rCtr x="27760" y="-49190"/>
                                    </p:animMotion>
                                  </p:childTnLst>
                                </p:cTn>
                              </p:par>
                              <p:par>
                                <p:cTn id="61" presetID="10" presetClass="entr" presetSubtype="0" fill="hold" grpId="0" nodeType="withEffect">
                                  <p:stCondLst>
                                    <p:cond delay="400"/>
                                  </p:stCondLst>
                                  <p:childTnLst>
                                    <p:set>
                                      <p:cBhvr>
                                        <p:cTn id="62" dur="1" fill="hold">
                                          <p:stCondLst>
                                            <p:cond delay="0"/>
                                          </p:stCondLst>
                                        </p:cTn>
                                        <p:tgtEl>
                                          <p:spTgt spid="112"/>
                                        </p:tgtEl>
                                        <p:attrNameLst>
                                          <p:attrName>style.visibility</p:attrName>
                                        </p:attrNameLst>
                                      </p:cBhvr>
                                      <p:to>
                                        <p:strVal val="visible"/>
                                      </p:to>
                                    </p:set>
                                    <p:animEffect transition="in" filter="fade">
                                      <p:cBhvr>
                                        <p:cTn id="63" dur="500"/>
                                        <p:tgtEl>
                                          <p:spTgt spid="112"/>
                                        </p:tgtEl>
                                      </p:cBhvr>
                                    </p:animEffect>
                                  </p:childTnLst>
                                </p:cTn>
                              </p:par>
                              <p:par>
                                <p:cTn id="64" presetID="10" presetClass="exit" presetSubtype="0" repeatCount="indefinite" fill="hold" grpId="1" nodeType="withEffect">
                                  <p:stCondLst>
                                    <p:cond delay="400"/>
                                  </p:stCondLst>
                                  <p:childTnLst>
                                    <p:animEffect transition="out" filter="fade">
                                      <p:cBhvr>
                                        <p:cTn id="65" dur="2250"/>
                                        <p:tgtEl>
                                          <p:spTgt spid="112"/>
                                        </p:tgtEl>
                                      </p:cBhvr>
                                    </p:animEffect>
                                    <p:set>
                                      <p:cBhvr>
                                        <p:cTn id="66" dur="1" fill="hold">
                                          <p:stCondLst>
                                            <p:cond delay="2249"/>
                                          </p:stCondLst>
                                        </p:cTn>
                                        <p:tgtEl>
                                          <p:spTgt spid="112"/>
                                        </p:tgtEl>
                                        <p:attrNameLst>
                                          <p:attrName>style.visibility</p:attrName>
                                        </p:attrNameLst>
                                      </p:cBhvr>
                                      <p:to>
                                        <p:strVal val="hidden"/>
                                      </p:to>
                                    </p:set>
                                  </p:childTnLst>
                                </p:cTn>
                              </p:par>
                              <p:par>
                                <p:cTn id="67" presetID="42" presetClass="path" presetSubtype="0" repeatCount="indefinite" decel="66667" fill="hold" grpId="2" nodeType="withEffect">
                                  <p:stCondLst>
                                    <p:cond delay="400"/>
                                  </p:stCondLst>
                                  <p:childTnLst>
                                    <p:animMotion origin="layout" path="M -0.48255 0.85625 L 0.07266 -0.12732 " pathEditMode="relative" rAng="0" ptsTypes="AA">
                                      <p:cBhvr>
                                        <p:cTn id="68" dur="2250" fill="hold"/>
                                        <p:tgtEl>
                                          <p:spTgt spid="112"/>
                                        </p:tgtEl>
                                        <p:attrNameLst>
                                          <p:attrName>ppt_x</p:attrName>
                                          <p:attrName>ppt_y</p:attrName>
                                        </p:attrNameLst>
                                      </p:cBhvr>
                                      <p:rCtr x="27760" y="-49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0" grpId="1" animBg="1"/>
      <p:bldP spid="110" grpId="2" animBg="1"/>
      <p:bldP spid="111" grpId="0" animBg="1"/>
      <p:bldP spid="111" grpId="1" animBg="1"/>
      <p:bldP spid="111" grpId="2" animBg="1"/>
      <p:bldP spid="112" grpId="0" animBg="1"/>
      <p:bldP spid="112" grpId="1" animBg="1"/>
      <p:bldP spid="112" grpId="2" animBg="1"/>
      <p:bldP spid="113" grpId="0" animBg="1"/>
      <p:bldP spid="113" grpId="1" animBg="1"/>
      <p:bldP spid="113" grpId="2" animBg="1"/>
      <p:bldP spid="114" grpId="0" animBg="1"/>
      <p:bldP spid="114" grpId="1" animBg="1"/>
      <p:bldP spid="114" grpId="2" animBg="1"/>
      <p:bldP spid="115" grpId="0" animBg="1"/>
      <p:bldP spid="115" grpId="1" animBg="1"/>
      <p:bldP spid="115" grpId="2" animBg="1"/>
      <p:bldP spid="116" grpId="0" animBg="1"/>
      <p:bldP spid="116" grpId="1" animBg="1"/>
      <p:bldP spid="116" grpId="2" animBg="1"/>
      <p:bldP spid="117" grpId="0" animBg="1"/>
      <p:bldP spid="117" grpId="1" animBg="1"/>
      <p:bldP spid="117" grpId="2" animBg="1"/>
    </p:bldLst>
  </p:timing>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ABCA600-C1DD-4BF4-9B9B-81D03A24CE13}"/>
              </a:ext>
            </a:extLst>
          </p:cNvPr>
          <p:cNvSpPr>
            <a:spLocks noGrp="1"/>
          </p:cNvSpPr>
          <p:nvPr>
            <p:ph type="pic" sz="quarter" idx="17"/>
          </p:nvPr>
        </p:nvSpPr>
        <p:spPr>
          <a:xfrm>
            <a:off x="2040354" y="3575714"/>
            <a:ext cx="2583369" cy="2340591"/>
          </a:xfrm>
          <a:prstGeom prst="rect">
            <a:avLst/>
          </a:prstGeom>
          <a:solidFill>
            <a:schemeClr val="bg1">
              <a:lumMod val="95000"/>
            </a:schemeClr>
          </a:solidFill>
        </p:spPr>
        <p:txBody>
          <a:bodyPr/>
          <a:lstStyle/>
          <a:p>
            <a:endParaRPr lang="id-ID"/>
          </a:p>
        </p:txBody>
      </p:sp>
      <p:sp>
        <p:nvSpPr>
          <p:cNvPr id="7" name="Picture Placeholder 4">
            <a:extLst>
              <a:ext uri="{FF2B5EF4-FFF2-40B4-BE49-F238E27FC236}">
                <a16:creationId xmlns:a16="http://schemas.microsoft.com/office/drawing/2014/main" id="{2ABCA600-C1DD-4BF4-9B9B-81D03A24CE13}"/>
              </a:ext>
            </a:extLst>
          </p:cNvPr>
          <p:cNvSpPr>
            <a:spLocks noGrp="1"/>
          </p:cNvSpPr>
          <p:nvPr>
            <p:ph type="pic" sz="quarter" idx="18"/>
          </p:nvPr>
        </p:nvSpPr>
        <p:spPr>
          <a:xfrm>
            <a:off x="2040353" y="1025857"/>
            <a:ext cx="2583369" cy="2340591"/>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258468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Full Image">
    <p:bg>
      <p:bgPr>
        <a:solidFill>
          <a:schemeClr val="bg2"/>
        </a:solid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86102" y="-171450"/>
            <a:ext cx="12564206"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5836432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871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243A5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CD4134-4ACD-4597-96CC-B1BED1F503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5021" t="976" b="976"/>
          <a:stretch/>
        </p:blipFill>
        <p:spPr>
          <a:xfrm>
            <a:off x="5242560" y="0"/>
            <a:ext cx="694943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3"/>
          <a:stretch>
            <a:fillRect/>
          </a:stretch>
        </p:blipFill>
        <p:spPr bwMode="black">
          <a:xfrm>
            <a:off x="353614" y="720960"/>
            <a:ext cx="1366245" cy="292608"/>
          </a:xfrm>
          <a:prstGeom prst="rect">
            <a:avLst/>
          </a:prstGeom>
        </p:spPr>
      </p:pic>
      <p:pic>
        <p:nvPicPr>
          <p:cNvPr id="1026" name="Picture 2" descr="SUR20_Headphones2_Contextual_061">
            <a:extLst>
              <a:ext uri="{FF2B5EF4-FFF2-40B4-BE49-F238E27FC236}">
                <a16:creationId xmlns:a16="http://schemas.microsoft.com/office/drawing/2014/main" id="{8CEE7FEB-3B48-4076-A697-0FF9E0A996D2}"/>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2185" r="20225"/>
          <a:stretch/>
        </p:blipFill>
        <p:spPr bwMode="auto">
          <a:xfrm>
            <a:off x="5233035" y="0"/>
            <a:ext cx="69684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table&#10;&#10;Description automatically generated">
            <a:extLst>
              <a:ext uri="{FF2B5EF4-FFF2-40B4-BE49-F238E27FC236}">
                <a16:creationId xmlns:a16="http://schemas.microsoft.com/office/drawing/2014/main" id="{DA22D3C3-1CDB-4B8F-BECA-5024A183371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2204" t="10624" r="23948" b="24018"/>
          <a:stretch/>
        </p:blipFill>
        <p:spPr>
          <a:xfrm>
            <a:off x="5223509" y="0"/>
            <a:ext cx="6968491" cy="6858000"/>
          </a:xfrm>
          <a:prstGeom prst="rect">
            <a:avLst/>
          </a:prstGeom>
        </p:spPr>
      </p:pic>
    </p:spTree>
    <p:extLst>
      <p:ext uri="{BB962C8B-B14F-4D97-AF65-F5344CB8AC3E}">
        <p14:creationId xmlns:p14="http://schemas.microsoft.com/office/powerpoint/2010/main" val="3447727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Full photo 2">
    <p:spTree>
      <p:nvGrpSpPr>
        <p:cNvPr id="1" name=""/>
        <p:cNvGrpSpPr/>
        <p:nvPr/>
      </p:nvGrpSpPr>
      <p:grpSpPr>
        <a:xfrm>
          <a:off x="0" y="0"/>
          <a:ext cx="0" cy="0"/>
          <a:chOff x="0" y="0"/>
          <a:chExt cx="0" cy="0"/>
        </a:xfrm>
      </p:grpSpPr>
      <p:pic>
        <p:nvPicPr>
          <p:cNvPr id="7" name="Picture Placeholder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 y="1"/>
            <a:ext cx="12190412" cy="6858000"/>
          </a:xfrm>
          <a:prstGeom prst="rect">
            <a:avLst/>
          </a:prstGeom>
        </p:spPr>
      </p:pic>
      <p:sp>
        <p:nvSpPr>
          <p:cNvPr id="4" name="Rectangle 3"/>
          <p:cNvSpPr/>
          <p:nvPr userDrawn="1"/>
        </p:nvSpPr>
        <p:spPr>
          <a:xfrm>
            <a:off x="0" y="0"/>
            <a:ext cx="12192000" cy="68580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1800"/>
          </a:p>
        </p:txBody>
      </p:sp>
      <p:sp>
        <p:nvSpPr>
          <p:cNvPr id="5" name="TextBox 4"/>
          <p:cNvSpPr txBox="1"/>
          <p:nvPr userDrawn="1"/>
        </p:nvSpPr>
        <p:spPr>
          <a:xfrm>
            <a:off x="698649" y="2355011"/>
            <a:ext cx="10703987" cy="3631721"/>
          </a:xfrm>
          <a:prstGeom prst="rect">
            <a:avLst/>
          </a:prstGeom>
          <a:noFill/>
        </p:spPr>
        <p:txBody>
          <a:bodyPr wrap="square" rtlCol="0">
            <a:noAutofit/>
          </a:bodyPr>
          <a:lstStyle/>
          <a:p>
            <a:pPr algn="ctr"/>
            <a:r>
              <a:rPr lang="en-US" sz="6249" b="0" i="0">
                <a:solidFill>
                  <a:schemeClr val="bg1"/>
                </a:solidFill>
                <a:latin typeface="Segoe UI Light" charset="0"/>
                <a:ea typeface="Segoe UI Light" charset="0"/>
                <a:cs typeface="Segoe UI Light" charset="0"/>
              </a:rPr>
              <a:t>Empowering every student </a:t>
            </a:r>
            <a:br>
              <a:rPr lang="en-US" sz="6249" b="0" i="0">
                <a:solidFill>
                  <a:schemeClr val="bg1"/>
                </a:solidFill>
                <a:latin typeface="Segoe UI Light" charset="0"/>
                <a:ea typeface="Segoe UI Light" charset="0"/>
                <a:cs typeface="Segoe UI Light" charset="0"/>
              </a:rPr>
            </a:br>
            <a:r>
              <a:rPr lang="en-US" sz="6249" b="0" i="0">
                <a:solidFill>
                  <a:schemeClr val="bg1"/>
                </a:solidFill>
                <a:latin typeface="Segoe UI Light" charset="0"/>
                <a:ea typeface="Segoe UI Light" charset="0"/>
                <a:cs typeface="Segoe UI Light" charset="0"/>
              </a:rPr>
              <a:t>to achieve more.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58" y="5919148"/>
            <a:ext cx="1864715" cy="835888"/>
          </a:xfrm>
          <a:prstGeom prst="rect">
            <a:avLst/>
          </a:prstGeom>
        </p:spPr>
      </p:pic>
    </p:spTree>
    <p:extLst>
      <p:ext uri="{BB962C8B-B14F-4D97-AF65-F5344CB8AC3E}">
        <p14:creationId xmlns:p14="http://schemas.microsoft.com/office/powerpoint/2010/main" val="34883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91438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343564" y="0"/>
            <a:ext cx="6816725" cy="430887"/>
          </a:xfrm>
          <a:prstGeom prst="rect">
            <a:avLst/>
          </a:prstGeom>
        </p:spPr>
        <p:txBody>
          <a:bodyPr/>
          <a:lstStyle/>
          <a:p>
            <a:endParaRPr lang="id-ID"/>
          </a:p>
        </p:txBody>
      </p:sp>
    </p:spTree>
    <p:extLst>
      <p:ext uri="{BB962C8B-B14F-4D97-AF65-F5344CB8AC3E}">
        <p14:creationId xmlns:p14="http://schemas.microsoft.com/office/powerpoint/2010/main" val="181102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ines Title Slide - Animated">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2425780"/>
            <a:ext cx="5486400" cy="1107996"/>
          </a:xfrm>
          <a:noFill/>
        </p:spPr>
        <p:txBody>
          <a:bodyPr wrap="square" lIns="0" tIns="0" rIns="0" bIns="0" anchor="b" anchorCtr="0">
            <a:spAutoFit/>
          </a:bodyPr>
          <a:lstStyle>
            <a:lvl1pPr>
              <a:defRPr sz="3600" spc="-50"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3962400"/>
            <a:ext cx="54864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3" name="Graphic 2">
            <a:extLst>
              <a:ext uri="{FF2B5EF4-FFF2-40B4-BE49-F238E27FC236}">
                <a16:creationId xmlns:a16="http://schemas.microsoft.com/office/drawing/2014/main" id="{3CC084C9-C175-4D76-993D-F6AF9B7956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1593177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nes Title Slide - Static">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2425780"/>
            <a:ext cx="5486400" cy="1107996"/>
          </a:xfrm>
          <a:noFill/>
        </p:spPr>
        <p:txBody>
          <a:bodyPr wrap="square" lIns="0" tIns="0" rIns="0" bIns="0" anchor="b" anchorCtr="0">
            <a:spAutoFit/>
          </a:bodyPr>
          <a:lstStyle>
            <a:lvl1pPr>
              <a:defRPr sz="3600" spc="-50"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3962400"/>
            <a:ext cx="54864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F12C66AD-9D46-4E18-B06D-3ADB8727A9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638652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669280" cy="6858000"/>
          </a:xfrm>
          <a:gradFill flip="none" rotWithShape="1">
            <a:gsLst>
              <a:gs pos="40000">
                <a:srgbClr val="000000">
                  <a:alpha val="93000"/>
                </a:srgbClr>
              </a:gs>
              <a:gs pos="18000">
                <a:srgbClr val="000000"/>
              </a:gs>
              <a:gs pos="70000">
                <a:srgbClr val="000000">
                  <a:alpha val="60000"/>
                </a:srgbClr>
              </a:gs>
              <a:gs pos="93000">
                <a:srgbClr val="000000">
                  <a:alpha val="0"/>
                </a:srgbClr>
              </a:gs>
            </a:gsLst>
            <a:lin ang="300000" scaled="0"/>
            <a:tileRect/>
          </a:gradFill>
        </p:spPr>
        <p:txBody>
          <a:bodyPr lIns="585216" tIns="585216" rIns="585216" bIns="4663440" anchor="b" anchorCtr="0">
            <a:noAutofit/>
          </a:bodyPr>
          <a:lstStyle>
            <a:lvl1pPr>
              <a:defRPr sz="2800"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593986" y="2339783"/>
            <a:ext cx="3657600" cy="2017355"/>
          </a:xfrm>
        </p:spPr>
        <p:txBody>
          <a:bodyPr>
            <a:noAutofit/>
          </a:bodyPr>
          <a:lstStyle>
            <a:lvl1pPr marL="0" indent="0">
              <a:lnSpc>
                <a:spcPct val="110000"/>
              </a:lnSpc>
              <a:spcBef>
                <a:spcPts val="0"/>
              </a:spcBef>
              <a:spcAft>
                <a:spcPts val="1200"/>
              </a:spcAft>
              <a:buNone/>
              <a:defRPr sz="1200">
                <a:gradFill flip="none" rotWithShape="1">
                  <a:gsLst>
                    <a:gs pos="82000">
                      <a:schemeClr val="bg1"/>
                    </a:gs>
                    <a:gs pos="0">
                      <a:schemeClr val="bg1"/>
                    </a:gs>
                  </a:gsLst>
                  <a:lin ang="2700000" scaled="1"/>
                  <a:tileRect/>
                </a:gradFill>
                <a:latin typeface="+mj-lt"/>
              </a:defRPr>
            </a:lvl1pPr>
            <a:lvl2pPr marL="228600" indent="0">
              <a:buNone/>
              <a:defRPr sz="1200">
                <a:gradFill flip="none" rotWithShape="1">
                  <a:gsLst>
                    <a:gs pos="82000">
                      <a:schemeClr val="bg1"/>
                    </a:gs>
                    <a:gs pos="0">
                      <a:schemeClr val="bg1"/>
                    </a:gs>
                  </a:gsLst>
                  <a:lin ang="2700000" scaled="1"/>
                  <a:tileRect/>
                </a:gradFill>
                <a:latin typeface="+mj-lt"/>
              </a:defRPr>
            </a:lvl2pPr>
            <a:lvl3pPr marL="457200" indent="0">
              <a:buNone/>
              <a:defRPr sz="1200">
                <a:gradFill flip="none" rotWithShape="1">
                  <a:gsLst>
                    <a:gs pos="82000">
                      <a:schemeClr val="bg1"/>
                    </a:gs>
                    <a:gs pos="0">
                      <a:schemeClr val="bg1"/>
                    </a:gs>
                  </a:gsLst>
                  <a:lin ang="2700000" scaled="1"/>
                  <a:tileRect/>
                </a:gradFill>
                <a:latin typeface="+mj-lt"/>
              </a:defRPr>
            </a:lvl3pPr>
            <a:lvl4pPr marL="661988" indent="0">
              <a:buNone/>
              <a:defRPr sz="1200">
                <a:gradFill flip="none" rotWithShape="1">
                  <a:gsLst>
                    <a:gs pos="82000">
                      <a:schemeClr val="bg1"/>
                    </a:gs>
                    <a:gs pos="0">
                      <a:schemeClr val="bg1"/>
                    </a:gs>
                  </a:gsLst>
                  <a:lin ang="2700000" scaled="1"/>
                  <a:tileRect/>
                </a:gradFill>
                <a:latin typeface="+mj-lt"/>
              </a:defRPr>
            </a:lvl4pPr>
            <a:lvl5pPr marL="855663" indent="0">
              <a:buNone/>
              <a:defRPr sz="1200">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113016269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669280" cy="6858000"/>
          </a:xfrm>
          <a:gradFill flip="none" rotWithShape="1">
            <a:gsLst>
              <a:gs pos="40000">
                <a:schemeClr val="bg1">
                  <a:alpha val="93000"/>
                </a:schemeClr>
              </a:gs>
              <a:gs pos="18000">
                <a:schemeClr val="bg1"/>
              </a:gs>
              <a:gs pos="70000">
                <a:schemeClr val="bg1">
                  <a:alpha val="60000"/>
                </a:schemeClr>
              </a:gs>
              <a:gs pos="93000">
                <a:schemeClr val="bg1">
                  <a:alpha val="0"/>
                </a:schemeClr>
              </a:gs>
            </a:gsLst>
            <a:lin ang="300000" scaled="0"/>
            <a:tileRect/>
          </a:gradFill>
        </p:spPr>
        <p:txBody>
          <a:bodyPr lIns="585216" tIns="585216" rIns="585216" bIns="4663440" anchor="b" anchorCtr="0">
            <a:noAutofit/>
          </a:bodyPr>
          <a:lstStyle>
            <a:lvl1pPr>
              <a:defRPr sz="2800" spc="0">
                <a:gradFill>
                  <a:gsLst>
                    <a:gs pos="100000">
                      <a:schemeClr val="tx1"/>
                    </a:gs>
                    <a:gs pos="0">
                      <a:schemeClr val="tx1"/>
                    </a:gs>
                  </a:gsLst>
                  <a:lin ang="5400000" scaled="0"/>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593986" y="2339783"/>
            <a:ext cx="3657600" cy="2017355"/>
          </a:xfrm>
        </p:spPr>
        <p:txBody>
          <a:bodyPr>
            <a:noAutofit/>
          </a:bodyPr>
          <a:lstStyle>
            <a:lvl1pPr marL="0" indent="0">
              <a:lnSpc>
                <a:spcPct val="110000"/>
              </a:lnSpc>
              <a:spcBef>
                <a:spcPts val="0"/>
              </a:spcBef>
              <a:spcAft>
                <a:spcPts val="1200"/>
              </a:spcAft>
              <a:buNone/>
              <a:defRPr sz="1200">
                <a:gradFill>
                  <a:gsLst>
                    <a:gs pos="100000">
                      <a:schemeClr val="tx1"/>
                    </a:gs>
                    <a:gs pos="0">
                      <a:schemeClr val="tx1"/>
                    </a:gs>
                  </a:gsLst>
                  <a:lin ang="5400000" scaled="0"/>
                </a:gradFill>
                <a:latin typeface="+mj-lt"/>
              </a:defRPr>
            </a:lvl1pPr>
            <a:lvl2pPr marL="228600" indent="0">
              <a:buNone/>
              <a:defRPr sz="1200">
                <a:gradFill flip="none" rotWithShape="1">
                  <a:gsLst>
                    <a:gs pos="82000">
                      <a:schemeClr val="bg1"/>
                    </a:gs>
                    <a:gs pos="0">
                      <a:schemeClr val="bg1"/>
                    </a:gs>
                  </a:gsLst>
                  <a:lin ang="2700000" scaled="1"/>
                  <a:tileRect/>
                </a:gradFill>
                <a:latin typeface="+mj-lt"/>
              </a:defRPr>
            </a:lvl2pPr>
            <a:lvl3pPr marL="457200" indent="0">
              <a:buNone/>
              <a:defRPr sz="1200">
                <a:gradFill flip="none" rotWithShape="1">
                  <a:gsLst>
                    <a:gs pos="82000">
                      <a:schemeClr val="bg1"/>
                    </a:gs>
                    <a:gs pos="0">
                      <a:schemeClr val="bg1"/>
                    </a:gs>
                  </a:gsLst>
                  <a:lin ang="2700000" scaled="1"/>
                  <a:tileRect/>
                </a:gradFill>
                <a:latin typeface="+mj-lt"/>
              </a:defRPr>
            </a:lvl3pPr>
            <a:lvl4pPr marL="661988" indent="0">
              <a:buNone/>
              <a:defRPr sz="1200">
                <a:gradFill flip="none" rotWithShape="1">
                  <a:gsLst>
                    <a:gs pos="82000">
                      <a:schemeClr val="bg1"/>
                    </a:gs>
                    <a:gs pos="0">
                      <a:schemeClr val="bg1"/>
                    </a:gs>
                  </a:gsLst>
                  <a:lin ang="2700000" scaled="1"/>
                  <a:tileRect/>
                </a:gradFill>
                <a:latin typeface="+mj-lt"/>
              </a:defRPr>
            </a:lvl4pPr>
            <a:lvl5pPr marL="855663" indent="0">
              <a:buNone/>
              <a:defRPr sz="1200">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160119890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4937760"/>
            <a:ext cx="12192000" cy="19202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0D106195-A95E-444C-92B8-4A34CEF41E56}"/>
              </a:ext>
            </a:extLst>
          </p:cNvPr>
          <p:cNvSpPr>
            <a:spLocks noGrp="1"/>
          </p:cNvSpPr>
          <p:nvPr>
            <p:ph type="body" sz="quarter" idx="16"/>
          </p:nvPr>
        </p:nvSpPr>
        <p:spPr>
          <a:xfrm>
            <a:off x="464241"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37BA21E2-2183-4B6B-9CED-631A1EC08411}"/>
              </a:ext>
            </a:extLst>
          </p:cNvPr>
          <p:cNvSpPr>
            <a:spLocks noGrp="1"/>
          </p:cNvSpPr>
          <p:nvPr>
            <p:ph type="body" sz="quarter" idx="17"/>
          </p:nvPr>
        </p:nvSpPr>
        <p:spPr>
          <a:xfrm>
            <a:off x="4365205"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A4D5D935-1E21-439B-8DEC-C61FADD59E23}"/>
              </a:ext>
            </a:extLst>
          </p:cNvPr>
          <p:cNvSpPr>
            <a:spLocks noGrp="1"/>
          </p:cNvSpPr>
          <p:nvPr>
            <p:ph type="body" sz="quarter" idx="18"/>
          </p:nvPr>
        </p:nvSpPr>
        <p:spPr>
          <a:xfrm>
            <a:off x="8266170"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8" name="Rectangle: Rounded Corners 7">
            <a:extLst>
              <a:ext uri="{FF2B5EF4-FFF2-40B4-BE49-F238E27FC236}">
                <a16:creationId xmlns:a16="http://schemas.microsoft.com/office/drawing/2014/main" id="{E38A727A-F820-4FB9-B0DC-EE6882B64918}"/>
              </a:ext>
              <a:ext uri="{C183D7F6-B498-43B3-948B-1728B52AA6E4}">
                <adec:decorative xmlns:adec="http://schemas.microsoft.com/office/drawing/2017/decorative" val="1"/>
              </a:ext>
            </a:extLst>
          </p:cNvPr>
          <p:cNvSpPr/>
          <p:nvPr userDrawn="1"/>
        </p:nvSpPr>
        <p:spPr bwMode="auto">
          <a:xfrm>
            <a:off x="293689" y="1707993"/>
            <a:ext cx="3804320" cy="2268351"/>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Picture Placeholder 8">
            <a:extLst>
              <a:ext uri="{FF2B5EF4-FFF2-40B4-BE49-F238E27FC236}">
                <a16:creationId xmlns:a16="http://schemas.microsoft.com/office/drawing/2014/main" id="{8BA44F96-D083-4BCB-95EC-83CB5883B667}"/>
              </a:ext>
              <a:ext uri="{C183D7F6-B498-43B3-948B-1728B52AA6E4}">
                <adec:decorative xmlns:adec="http://schemas.microsoft.com/office/drawing/2017/decorative" val="1"/>
              </a:ext>
            </a:extLst>
          </p:cNvPr>
          <p:cNvSpPr>
            <a:spLocks noGrp="1"/>
          </p:cNvSpPr>
          <p:nvPr>
            <p:ph type="pic" sz="quarter" idx="19" hasCustomPrompt="1"/>
          </p:nvPr>
        </p:nvSpPr>
        <p:spPr>
          <a:xfrm>
            <a:off x="415612" y="1828138"/>
            <a:ext cx="3572294" cy="2009416"/>
          </a:xfrm>
          <a:solidFill>
            <a:srgbClr val="E6E6E6"/>
          </a:solidFill>
        </p:spPr>
        <p:txBody>
          <a:bodyPr lIns="0" tIns="0" bIns="182880" anchor="ctr" anchorCtr="0">
            <a:noAutofit/>
          </a:bodyPr>
          <a:lstStyle>
            <a:lvl1pPr marL="0" indent="0" algn="ctr">
              <a:buNone/>
              <a:defRPr sz="16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14" name="Rectangle: Rounded Corners 13">
            <a:extLst>
              <a:ext uri="{FF2B5EF4-FFF2-40B4-BE49-F238E27FC236}">
                <a16:creationId xmlns:a16="http://schemas.microsoft.com/office/drawing/2014/main" id="{B9B9B571-DAE0-4FEB-9885-CCA0C900AF14}"/>
              </a:ext>
              <a:ext uri="{C183D7F6-B498-43B3-948B-1728B52AA6E4}">
                <adec:decorative xmlns:adec="http://schemas.microsoft.com/office/drawing/2017/decorative" val="1"/>
              </a:ext>
            </a:extLst>
          </p:cNvPr>
          <p:cNvSpPr/>
          <p:nvPr/>
        </p:nvSpPr>
        <p:spPr bwMode="auto">
          <a:xfrm>
            <a:off x="4193841" y="1707993"/>
            <a:ext cx="3804320" cy="2268351"/>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Picture Placeholder 8">
            <a:extLst>
              <a:ext uri="{FF2B5EF4-FFF2-40B4-BE49-F238E27FC236}">
                <a16:creationId xmlns:a16="http://schemas.microsoft.com/office/drawing/2014/main" id="{9626B41C-1189-47EA-B3CD-9D7DEAB3010B}"/>
              </a:ext>
              <a:ext uri="{C183D7F6-B498-43B3-948B-1728B52AA6E4}">
                <adec:decorative xmlns:adec="http://schemas.microsoft.com/office/drawing/2017/decorative" val="1"/>
              </a:ext>
            </a:extLst>
          </p:cNvPr>
          <p:cNvSpPr>
            <a:spLocks noGrp="1"/>
          </p:cNvSpPr>
          <p:nvPr>
            <p:ph type="pic" sz="quarter" idx="11" hasCustomPrompt="1"/>
          </p:nvPr>
        </p:nvSpPr>
        <p:spPr>
          <a:xfrm>
            <a:off x="4316576" y="1828138"/>
            <a:ext cx="3572294" cy="2009416"/>
          </a:xfrm>
          <a:solidFill>
            <a:srgbClr val="E6E6E6"/>
          </a:solidFill>
        </p:spPr>
        <p:txBody>
          <a:bodyPr lIns="0" tIns="0" bIns="182880" anchor="ctr" anchorCtr="0">
            <a:noAutofit/>
          </a:bodyPr>
          <a:lstStyle>
            <a:lvl1pPr marL="0" indent="0" algn="ctr">
              <a:buNone/>
              <a:defRPr sz="16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21" name="Rectangle: Rounded Corners 20">
            <a:extLst>
              <a:ext uri="{FF2B5EF4-FFF2-40B4-BE49-F238E27FC236}">
                <a16:creationId xmlns:a16="http://schemas.microsoft.com/office/drawing/2014/main" id="{2DBB0ABF-34A9-4603-8AC2-F92E719C6E0E}"/>
              </a:ext>
              <a:ext uri="{C183D7F6-B498-43B3-948B-1728B52AA6E4}">
                <adec:decorative xmlns:adec="http://schemas.microsoft.com/office/drawing/2017/decorative" val="1"/>
              </a:ext>
            </a:extLst>
          </p:cNvPr>
          <p:cNvSpPr/>
          <p:nvPr userDrawn="1"/>
        </p:nvSpPr>
        <p:spPr bwMode="auto">
          <a:xfrm>
            <a:off x="8093993" y="1707993"/>
            <a:ext cx="3804320" cy="2268351"/>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Picture Placeholder 8">
            <a:extLst>
              <a:ext uri="{FF2B5EF4-FFF2-40B4-BE49-F238E27FC236}">
                <a16:creationId xmlns:a16="http://schemas.microsoft.com/office/drawing/2014/main" id="{F8F27347-71C2-4B7B-9EEE-DCDDCBCAAFF0}"/>
              </a:ext>
              <a:ext uri="{C183D7F6-B498-43B3-948B-1728B52AA6E4}">
                <adec:decorative xmlns:adec="http://schemas.microsoft.com/office/drawing/2017/decorative" val="1"/>
              </a:ext>
            </a:extLst>
          </p:cNvPr>
          <p:cNvSpPr>
            <a:spLocks noGrp="1"/>
          </p:cNvSpPr>
          <p:nvPr>
            <p:ph type="pic" sz="quarter" idx="20" hasCustomPrompt="1"/>
          </p:nvPr>
        </p:nvSpPr>
        <p:spPr>
          <a:xfrm>
            <a:off x="8217541" y="1828138"/>
            <a:ext cx="3572294" cy="2009416"/>
          </a:xfrm>
          <a:solidFill>
            <a:srgbClr val="E6E6E6"/>
          </a:solidFill>
        </p:spPr>
        <p:txBody>
          <a:bodyPr lIns="0" tIns="0" bIns="182880" anchor="ctr" anchorCtr="0">
            <a:noAutofit/>
          </a:bodyPr>
          <a:lstStyle>
            <a:lvl1pPr marL="0" indent="0" algn="ctr">
              <a:buNone/>
              <a:defRPr sz="16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4136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1.04167E-6 -2.96296E-6 L 1.04167E-6 0.06227 " pathEditMode="relative" rAng="0" ptsTypes="AA">
                                      <p:cBhvr>
                                        <p:cTn id="9" dur="500" spd="-100000" fill="hold"/>
                                        <p:tgtEl>
                                          <p:spTgt spid="20"/>
                                        </p:tgtEl>
                                        <p:attrNameLst>
                                          <p:attrName>ppt_x</p:attrName>
                                          <p:attrName>ppt_y</p:attrName>
                                        </p:attrNameLst>
                                      </p:cBhvr>
                                      <p:rCtr x="0" y="3102"/>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0"/>
                                  </p:stCondLst>
                                  <p:childTnLst>
                                    <p:animMotion origin="layout" path="M 1.04167E-6 -2.96296E-6 L 1.04167E-6 0.06227 " pathEditMode="relative" rAng="0" ptsTypes="AA">
                                      <p:cBhvr>
                                        <p:cTn id="14" dur="500" spd="-100000" fill="hold"/>
                                        <p:tgtEl>
                                          <p:spTgt spid="8"/>
                                        </p:tgtEl>
                                        <p:attrNameLst>
                                          <p:attrName>ppt_x</p:attrName>
                                          <p:attrName>ppt_y</p:attrName>
                                        </p:attrNameLst>
                                      </p:cBhvr>
                                      <p:rCtr x="0" y="3102"/>
                                    </p:animMotion>
                                  </p:childTnLst>
                                </p:cTn>
                              </p:par>
                              <p:par>
                                <p:cTn id="15" presetID="10" presetClass="entr" presetSubtype="0" fill="hold" grpId="0" nodeType="withEffect">
                                  <p:stCondLst>
                                    <p:cond delay="1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42" presetClass="path" presetSubtype="0" decel="100000" fill="hold" grpId="1" nodeType="withEffect">
                                  <p:stCondLst>
                                    <p:cond delay="100"/>
                                  </p:stCondLst>
                                  <p:childTnLst>
                                    <p:animMotion origin="layout" path="M -8.33333E-7 -2.96296E-6 L -8.33333E-7 0.06227 " pathEditMode="relative" rAng="0" ptsTypes="AA">
                                      <p:cBhvr>
                                        <p:cTn id="19" dur="500" spd="-100000" fill="hold"/>
                                        <p:tgtEl>
                                          <p:spTgt spid="19"/>
                                        </p:tgtEl>
                                        <p:attrNameLst>
                                          <p:attrName>ppt_x</p:attrName>
                                          <p:attrName>ppt_y</p:attrName>
                                        </p:attrNameLst>
                                      </p:cBhvr>
                                      <p:rCtr x="0" y="3102"/>
                                    </p:animMotion>
                                  </p:childTnLst>
                                </p:cTn>
                              </p:par>
                              <p:par>
                                <p:cTn id="20" presetID="10" presetClass="entr" presetSubtype="0" fill="hold" grpId="0"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100"/>
                                  </p:stCondLst>
                                  <p:childTnLst>
                                    <p:animMotion origin="layout" path="M 1.04167E-6 -2.96296E-6 L 1.04167E-6 0.06227 " pathEditMode="relative" rAng="0" ptsTypes="AA">
                                      <p:cBhvr>
                                        <p:cTn id="24" dur="500" spd="-100000" fill="hold"/>
                                        <p:tgtEl>
                                          <p:spTgt spid="14"/>
                                        </p:tgtEl>
                                        <p:attrNameLst>
                                          <p:attrName>ppt_x</p:attrName>
                                          <p:attrName>ppt_y</p:attrName>
                                        </p:attrNameLst>
                                      </p:cBhvr>
                                      <p:rCtr x="0" y="3102"/>
                                    </p:animMotion>
                                  </p:childTnLst>
                                </p:cTn>
                              </p:par>
                              <p:par>
                                <p:cTn id="25" presetID="10" presetClass="entr" presetSubtype="0" fill="hold" grpId="0" nodeType="withEffect">
                                  <p:stCondLst>
                                    <p:cond delay="2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grpId="1" nodeType="withEffect">
                                  <p:stCondLst>
                                    <p:cond delay="200"/>
                                  </p:stCondLst>
                                  <p:childTnLst>
                                    <p:animMotion origin="layout" path="M -2.70833E-6 -2.96296E-6 L -2.70833E-6 0.06227 " pathEditMode="relative" rAng="0" ptsTypes="AA">
                                      <p:cBhvr>
                                        <p:cTn id="29" dur="500" spd="-100000" fill="hold"/>
                                        <p:tgtEl>
                                          <p:spTgt spid="22"/>
                                        </p:tgtEl>
                                        <p:attrNameLst>
                                          <p:attrName>ppt_x</p:attrName>
                                          <p:attrName>ppt_y</p:attrName>
                                        </p:attrNameLst>
                                      </p:cBhvr>
                                      <p:rCtr x="0" y="3102"/>
                                    </p:animMotion>
                                  </p:childTnLst>
                                </p:cTn>
                              </p:par>
                              <p:par>
                                <p:cTn id="30" presetID="10" presetClass="entr" presetSubtype="0" fill="hold" grpId="0" nodeType="withEffect">
                                  <p:stCondLst>
                                    <p:cond delay="2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42" presetClass="path" presetSubtype="0" decel="100000" fill="hold" grpId="1" nodeType="withEffect">
                                  <p:stCondLst>
                                    <p:cond delay="200"/>
                                  </p:stCondLst>
                                  <p:childTnLst>
                                    <p:animMotion origin="layout" path="M 1.04167E-6 -2.96296E-6 L 1.04167E-6 0.06227 " pathEditMode="relative" rAng="0" ptsTypes="AA">
                                      <p:cBhvr>
                                        <p:cTn id="34" dur="500" spd="-100000" fill="hold"/>
                                        <p:tgtEl>
                                          <p:spTgt spid="21"/>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P spid="20" grpId="1" animBg="1"/>
      <p:bldP spid="14" grpId="0" animBg="1"/>
      <p:bldP spid="14" grpId="1" animBg="1"/>
      <p:bldP spid="19" grpId="0" animBg="1"/>
      <p:bldP spid="19" grpId="1" animBg="1"/>
      <p:bldP spid="21" grpId="0" animBg="1"/>
      <p:bldP spid="21" grpId="1" animBg="1"/>
      <p:bldP spid="22" grpId="0" animBg="1"/>
      <p:bldP spid="22"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3CF17EA-5E8D-4923-AEAC-08FCE7E97A81}"/>
              </a:ext>
              <a:ext uri="{C183D7F6-B498-43B3-948B-1728B52AA6E4}">
                <adec:decorative xmlns:adec="http://schemas.microsoft.com/office/drawing/2017/decorative" val="1"/>
              </a:ext>
            </a:extLst>
          </p:cNvPr>
          <p:cNvSpPr/>
          <p:nvPr userDrawn="1"/>
        </p:nvSpPr>
        <p:spPr bwMode="auto">
          <a:xfrm>
            <a:off x="2197170" y="1436688"/>
            <a:ext cx="7797660" cy="4649406"/>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Picture Placeholder 8">
            <a:extLst>
              <a:ext uri="{FF2B5EF4-FFF2-40B4-BE49-F238E27FC236}">
                <a16:creationId xmlns:a16="http://schemas.microsoft.com/office/drawing/2014/main" id="{F0A1C56A-5417-4BAF-B267-5CA4F99EB70C}"/>
              </a:ext>
              <a:ext uri="{C183D7F6-B498-43B3-948B-1728B52AA6E4}">
                <adec:decorative xmlns:adec="http://schemas.microsoft.com/office/drawing/2017/decorative" val="1"/>
              </a:ext>
            </a:extLst>
          </p:cNvPr>
          <p:cNvSpPr>
            <a:spLocks noGrp="1"/>
          </p:cNvSpPr>
          <p:nvPr>
            <p:ph type="pic" sz="quarter" idx="11" hasCustomPrompt="1"/>
          </p:nvPr>
        </p:nvSpPr>
        <p:spPr>
          <a:xfrm>
            <a:off x="2444610" y="1715114"/>
            <a:ext cx="7275652" cy="3222645"/>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p:txBody>
          <a:bodyPr/>
          <a:lstStyle>
            <a:lvl1pPr algn="ctr">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4937760"/>
            <a:ext cx="12192000" cy="19202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DFC254CD-F631-46FC-A391-1B5E1F121351}"/>
              </a:ext>
            </a:extLst>
          </p:cNvPr>
          <p:cNvSpPr>
            <a:spLocks noGrp="1"/>
          </p:cNvSpPr>
          <p:nvPr>
            <p:ph type="body" sz="quarter" idx="16"/>
          </p:nvPr>
        </p:nvSpPr>
        <p:spPr>
          <a:xfrm>
            <a:off x="464241"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A4B206FB-5827-4AE9-9321-1D97705DE45B}"/>
              </a:ext>
            </a:extLst>
          </p:cNvPr>
          <p:cNvSpPr>
            <a:spLocks noGrp="1"/>
          </p:cNvSpPr>
          <p:nvPr>
            <p:ph type="body" sz="quarter" idx="17"/>
          </p:nvPr>
        </p:nvSpPr>
        <p:spPr>
          <a:xfrm>
            <a:off x="4365205"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704A2BA5-E13E-4980-BDA1-582D761820AF}"/>
              </a:ext>
            </a:extLst>
          </p:cNvPr>
          <p:cNvSpPr>
            <a:spLocks noGrp="1"/>
          </p:cNvSpPr>
          <p:nvPr>
            <p:ph type="body" sz="quarter" idx="18"/>
          </p:nvPr>
        </p:nvSpPr>
        <p:spPr>
          <a:xfrm>
            <a:off x="8266170"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3842123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5"/>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grpId="1" nodeType="withEffect">
                                  <p:stCondLst>
                                    <p:cond delay="0"/>
                                  </p:stCondLst>
                                  <p:childTnLst>
                                    <p:animMotion origin="layout" path="M 1.11022E-16 -4.44444E-6 L 0.07188 -4.44444E-6 " pathEditMode="relative" rAng="0" ptsTypes="AA">
                                      <p:cBhvr>
                                        <p:cTn id="14" dur="500" spd="-100000" fill="hold"/>
                                        <p:tgtEl>
                                          <p:spTgt spid="13"/>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devices with content">
    <p:bg>
      <p:bgPr>
        <a:solidFill>
          <a:schemeClr val="tx1">
            <a:lumMod val="9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5810F4F-68F0-4E21-BB24-C8FC8530BC88}"/>
              </a:ext>
              <a:ext uri="{C183D7F6-B498-43B3-948B-1728B52AA6E4}">
                <adec:decorative xmlns:adec="http://schemas.microsoft.com/office/drawing/2017/decorative" val="1"/>
              </a:ext>
            </a:extLst>
          </p:cNvPr>
          <p:cNvSpPr/>
          <p:nvPr userDrawn="1"/>
        </p:nvSpPr>
        <p:spPr bwMode="auto">
          <a:xfrm>
            <a:off x="5848302" y="499243"/>
            <a:ext cx="7797660" cy="4649406"/>
          </a:xfrm>
          <a:prstGeom prst="roundRect">
            <a:avLst>
              <a:gd name="adj" fmla="val 2491"/>
            </a:avLst>
          </a:prstGeom>
          <a:solidFill>
            <a:schemeClr val="bg1">
              <a:lumMod val="95000"/>
              <a:lumOff val="5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Picture Placeholder 8">
            <a:extLst>
              <a:ext uri="{FF2B5EF4-FFF2-40B4-BE49-F238E27FC236}">
                <a16:creationId xmlns:a16="http://schemas.microsoft.com/office/drawing/2014/main" id="{115E43F2-AAE6-4165-8D8F-1087C0BCA74E}"/>
              </a:ext>
              <a:ext uri="{C183D7F6-B498-43B3-948B-1728B52AA6E4}">
                <adec:decorative xmlns:adec="http://schemas.microsoft.com/office/drawing/2017/decorative" val="1"/>
              </a:ext>
            </a:extLst>
          </p:cNvPr>
          <p:cNvSpPr>
            <a:spLocks noGrp="1"/>
          </p:cNvSpPr>
          <p:nvPr>
            <p:ph type="pic" sz="quarter" idx="11" hasCustomPrompt="1"/>
          </p:nvPr>
        </p:nvSpPr>
        <p:spPr>
          <a:xfrm>
            <a:off x="6096001" y="730555"/>
            <a:ext cx="6096000" cy="4206239"/>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186E0755-1E27-4228-9E72-2E9E3D2567FF}"/>
              </a:ext>
            </a:extLst>
          </p:cNvPr>
          <p:cNvSpPr>
            <a:spLocks noGrp="1"/>
          </p:cNvSpPr>
          <p:nvPr>
            <p:ph type="title"/>
          </p:nvPr>
        </p:nvSpPr>
        <p:spPr>
          <a:xfrm>
            <a:off x="588263" y="1829678"/>
            <a:ext cx="4405172" cy="1107996"/>
          </a:xfrm>
        </p:spPr>
        <p:txBody>
          <a:bodyPr anchor="b" anchorCtr="0"/>
          <a:lstStyle>
            <a:lvl1pPr algn="l">
              <a:defRPr>
                <a:gradFill>
                  <a:gsLst>
                    <a:gs pos="82000">
                      <a:schemeClr val="bg1"/>
                    </a:gs>
                    <a:gs pos="0">
                      <a:schemeClr val="bg1"/>
                    </a:gs>
                  </a:gsLst>
                  <a:lin ang="2700000" scaled="1"/>
                </a:gradFill>
              </a:defRPr>
            </a:lvl1pPr>
          </a:lstStyle>
          <a:p>
            <a:r>
              <a:rPr lang="en-US"/>
              <a:t>Click to edit Master title style</a:t>
            </a:r>
          </a:p>
        </p:txBody>
      </p:sp>
      <p:sp>
        <p:nvSpPr>
          <p:cNvPr id="4" name="Rectangle 3">
            <a:extLst>
              <a:ext uri="{FF2B5EF4-FFF2-40B4-BE49-F238E27FC236}">
                <a16:creationId xmlns:a16="http://schemas.microsoft.com/office/drawing/2014/main" id="{5BA5BE06-FD66-49FC-82B2-2F4A7AAA32FB}"/>
              </a:ext>
              <a:ext uri="{C183D7F6-B498-43B3-948B-1728B52AA6E4}">
                <adec:decorative xmlns:adec="http://schemas.microsoft.com/office/drawing/2017/decorative" val="1"/>
              </a:ext>
            </a:extLst>
          </p:cNvPr>
          <p:cNvSpPr/>
          <p:nvPr userDrawn="1"/>
        </p:nvSpPr>
        <p:spPr bwMode="auto">
          <a:xfrm>
            <a:off x="0" y="4937760"/>
            <a:ext cx="12192000" cy="19202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233F09B-751F-499F-8AB1-46D1CBB97C8D}"/>
              </a:ext>
            </a:extLst>
          </p:cNvPr>
          <p:cNvSpPr>
            <a:spLocks noGrp="1"/>
          </p:cNvSpPr>
          <p:nvPr>
            <p:ph type="body" sz="quarter" idx="16"/>
          </p:nvPr>
        </p:nvSpPr>
        <p:spPr>
          <a:xfrm>
            <a:off x="464241"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E472DDD0-05D6-4439-8178-FA2D5C251846}"/>
              </a:ext>
            </a:extLst>
          </p:cNvPr>
          <p:cNvSpPr>
            <a:spLocks noGrp="1"/>
          </p:cNvSpPr>
          <p:nvPr>
            <p:ph type="body" sz="quarter" idx="17"/>
          </p:nvPr>
        </p:nvSpPr>
        <p:spPr>
          <a:xfrm>
            <a:off x="4365205"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8750ECAA-2638-4E98-A3ED-59D8EE377E69}"/>
              </a:ext>
            </a:extLst>
          </p:cNvPr>
          <p:cNvSpPr>
            <a:spLocks noGrp="1"/>
          </p:cNvSpPr>
          <p:nvPr>
            <p:ph type="body" sz="quarter" idx="18"/>
          </p:nvPr>
        </p:nvSpPr>
        <p:spPr>
          <a:xfrm>
            <a:off x="8266170" y="5354551"/>
            <a:ext cx="3475037" cy="246221"/>
          </a:xfrm>
        </p:spPr>
        <p:txBody>
          <a:bodyPr anchor="t" anchorCtr="0"/>
          <a:lstStyle>
            <a:lvl1pPr marL="0" indent="0" algn="ctr">
              <a:spcBef>
                <a:spcPts val="0"/>
              </a:spcBef>
              <a:buNone/>
              <a:defRPr sz="1600">
                <a:gradFill>
                  <a:gsLst>
                    <a:gs pos="82000">
                      <a:schemeClr val="bg1"/>
                    </a:gs>
                    <a:gs pos="0">
                      <a:schemeClr val="bg1"/>
                    </a:gs>
                  </a:gsLst>
                  <a:lin ang="27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2544803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3" presetClass="path" presetSubtype="0" decel="100000" fill="hold" grpId="1" nodeType="withEffect">
                                  <p:stCondLst>
                                    <p:cond delay="0"/>
                                  </p:stCondLst>
                                  <p:childTnLst>
                                    <p:animMotion origin="layout" path="M 1.11022E-16 -4.44444E-6 L 0.07188 -4.44444E-6 " pathEditMode="relative" rAng="0" ptsTypes="AA">
                                      <p:cBhvr>
                                        <p:cTn id="9" dur="500" spd="-100000" fill="hold"/>
                                        <p:tgtEl>
                                          <p:spTgt spid="11"/>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63" presetClass="path" presetSubtype="0" decel="100000" fill="hold" grpId="1" nodeType="withEffect">
                                  <p:stCondLst>
                                    <p:cond delay="0"/>
                                  </p:stCondLst>
                                  <p:childTnLst>
                                    <p:animMotion origin="layout" path="M 8.33333E-7 -4.07407E-6 L 0.07187 -4.07407E-6 " pathEditMode="relative" rAng="0" ptsTypes="AA">
                                      <p:cBhvr>
                                        <p:cTn id="14" dur="500" spd="-100000" fill="hold"/>
                                        <p:tgtEl>
                                          <p:spTgt spid="10"/>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ntered 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2197170" y="1502005"/>
            <a:ext cx="7797660" cy="46494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2444610" y="1780431"/>
            <a:ext cx="7275652" cy="4092555"/>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80176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100"/>
                                  </p:stCondLst>
                                  <p:childTnLst>
                                    <p:animMotion origin="layout" path="M 1.875E-6 -1.85185E-6 L 1.875E-6 0.06227 " pathEditMode="relative" rAng="0" ptsTypes="AA">
                                      <p:cBhvr>
                                        <p:cTn id="9" dur="500" spd="-100000" fill="hold"/>
                                        <p:tgtEl>
                                          <p:spTgt spid="9"/>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0 -3.7037E-7 L 0 0.06227 " pathEditMode="relative" rAng="0" ptsTypes="AA">
                                      <p:cBhvr>
                                        <p:cTn id="14" dur="500" spd="-100000" fill="hold"/>
                                        <p:tgtEl>
                                          <p:spTgt spid="4"/>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D6ED92F7-4936-4318-AC40-A09AEC3E84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4208839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 layout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0768891-8C94-4069-BC8C-0A54A63140C2}"/>
              </a:ext>
            </a:extLst>
          </p:cNvPr>
          <p:cNvSpPr>
            <a:spLocks noGrp="1"/>
          </p:cNvSpPr>
          <p:nvPr>
            <p:ph type="body" sz="quarter" idx="10"/>
          </p:nvPr>
        </p:nvSpPr>
        <p:spPr>
          <a:xfrm>
            <a:off x="584200" y="1436688"/>
            <a:ext cx="4714875" cy="1231106"/>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600" b="0">
                <a:latin typeface="+mn-lt"/>
              </a:defRPr>
            </a:lvl2pPr>
            <a:lvl3pPr marL="450850" indent="0">
              <a:buFont typeface="Wingdings" panose="05000000000000000000" pitchFamily="2" charset="2"/>
              <a:buNone/>
              <a:tabLst/>
              <a:defRPr sz="1200" b="0">
                <a:latin typeface="+mn-lt"/>
              </a:defRPr>
            </a:lvl3pPr>
            <a:lvl4pPr marL="652462" indent="0">
              <a:buFont typeface="Wingdings" panose="05000000000000000000" pitchFamily="2" charset="2"/>
              <a:buNone/>
              <a:defRPr sz="1100" b="0">
                <a:latin typeface="+mn-lt"/>
              </a:defRPr>
            </a:lvl4pPr>
            <a:lvl5pPr marL="854075" indent="0">
              <a:buFont typeface="Wingdings" panose="05000000000000000000" pitchFamily="2" charset="2"/>
              <a:buNone/>
              <a:tabLst/>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Rounded Corners 3">
            <a:extLst>
              <a:ext uri="{FF2B5EF4-FFF2-40B4-BE49-F238E27FC236}">
                <a16:creationId xmlns:a16="http://schemas.microsoft.com/office/drawing/2014/main" id="{CBCCCCFD-7906-42D4-BC2F-F10F2EAC6532}"/>
              </a:ext>
              <a:ext uri="{C183D7F6-B498-43B3-948B-1728B52AA6E4}">
                <adec:decorative xmlns:adec="http://schemas.microsoft.com/office/drawing/2017/decorative" val="1"/>
              </a:ext>
            </a:extLst>
          </p:cNvPr>
          <p:cNvSpPr/>
          <p:nvPr/>
        </p:nvSpPr>
        <p:spPr bwMode="auto">
          <a:xfrm>
            <a:off x="5848302" y="1337298"/>
            <a:ext cx="7797660" cy="46494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A528D5A-2410-4344-B71D-D58E63F5B14A}"/>
              </a:ext>
              <a:ext uri="{C183D7F6-B498-43B3-948B-1728B52AA6E4}">
                <adec:decorative xmlns:adec="http://schemas.microsoft.com/office/drawing/2017/decorative" val="1"/>
              </a:ext>
            </a:extLst>
          </p:cNvPr>
          <p:cNvSpPr>
            <a:spLocks noGrp="1"/>
          </p:cNvSpPr>
          <p:nvPr>
            <p:ph type="pic" sz="quarter" idx="11" hasCustomPrompt="1"/>
          </p:nvPr>
        </p:nvSpPr>
        <p:spPr>
          <a:xfrm>
            <a:off x="6096001" y="1558882"/>
            <a:ext cx="6096000" cy="4206239"/>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9307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9"/>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ice layout with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5216" y="2431804"/>
            <a:ext cx="4160520"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a:xfrm>
            <a:off x="585216" y="3874498"/>
            <a:ext cx="416052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flip="none" rotWithShape="1">
                  <a:gsLst>
                    <a:gs pos="82000">
                      <a:schemeClr val="tx1"/>
                    </a:gs>
                    <a:gs pos="0">
                      <a:schemeClr val="tx1"/>
                    </a:gs>
                  </a:gsLst>
                  <a:lin ang="2700000" scaled="1"/>
                  <a:tileRect/>
                </a:gradFill>
                <a:latin typeface="+mn-lt"/>
              </a:defRPr>
            </a:lvl1pPr>
          </a:lstStyle>
          <a:p>
            <a:pPr lvl="0"/>
            <a:r>
              <a:rPr lang="en-US"/>
              <a:t>Click to edit Master text styles</a:t>
            </a:r>
          </a:p>
        </p:txBody>
      </p:sp>
      <p:sp>
        <p:nvSpPr>
          <p:cNvPr id="4" name="Rectangle: Rounded Corners 3">
            <a:extLst>
              <a:ext uri="{FF2B5EF4-FFF2-40B4-BE49-F238E27FC236}">
                <a16:creationId xmlns:a16="http://schemas.microsoft.com/office/drawing/2014/main" id="{0C40D914-674C-48B4-8EC5-1357343EA94D}"/>
              </a:ext>
              <a:ext uri="{C183D7F6-B498-43B3-948B-1728B52AA6E4}">
                <adec:decorative xmlns:adec="http://schemas.microsoft.com/office/drawing/2017/decorative" val="1"/>
              </a:ext>
            </a:extLst>
          </p:cNvPr>
          <p:cNvSpPr/>
          <p:nvPr userDrawn="1"/>
        </p:nvSpPr>
        <p:spPr bwMode="auto">
          <a:xfrm>
            <a:off x="5848302" y="1337298"/>
            <a:ext cx="7797660" cy="4649406"/>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24649DA2-9316-426D-B97E-5F36D1B9AE96}"/>
              </a:ext>
              <a:ext uri="{C183D7F6-B498-43B3-948B-1728B52AA6E4}">
                <adec:decorative xmlns:adec="http://schemas.microsoft.com/office/drawing/2017/decorative" val="1"/>
              </a:ext>
            </a:extLst>
          </p:cNvPr>
          <p:cNvSpPr>
            <a:spLocks noGrp="1"/>
          </p:cNvSpPr>
          <p:nvPr>
            <p:ph type="pic" sz="quarter" idx="11" hasCustomPrompt="1"/>
          </p:nvPr>
        </p:nvSpPr>
        <p:spPr>
          <a:xfrm>
            <a:off x="6096001" y="1558882"/>
            <a:ext cx="6096000" cy="4206239"/>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75487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6"/>
                                        </p:tgtEl>
                                        <p:attrNameLst>
                                          <p:attrName>ppt_x</p:attrName>
                                          <p:attrName>ppt_y</p:attrName>
                                        </p:attrNameLst>
                                      </p:cBhvr>
                                      <p:rCtr x="3594"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grpId="1" nodeType="withEffect">
                                  <p:stCondLst>
                                    <p:cond delay="0"/>
                                  </p:stCondLst>
                                  <p:childTnLst>
                                    <p:animMotion origin="layout" path="M 8.33333E-7 3.7037E-6 L 0.07187 3.7037E-6 " pathEditMode="relative" rAng="0" ptsTypes="AA">
                                      <p:cBhvr>
                                        <p:cTn id="14" dur="500" spd="-100000" fill="hold"/>
                                        <p:tgtEl>
                                          <p:spTgt spid="4"/>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devic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0A43-AE0C-445E-8928-E216D63A01F7}"/>
              </a:ext>
            </a:extLst>
          </p:cNvPr>
          <p:cNvSpPr>
            <a:spLocks noGrp="1"/>
          </p:cNvSpPr>
          <p:nvPr>
            <p:ph type="title"/>
          </p:nvPr>
        </p:nvSpPr>
        <p:spPr/>
        <p:txBody>
          <a:bodyPr/>
          <a:lstStyle/>
          <a:p>
            <a:r>
              <a:rPr lang="en-US"/>
              <a:t>Click to edit Master title style</a:t>
            </a:r>
          </a:p>
        </p:txBody>
      </p:sp>
      <p:sp>
        <p:nvSpPr>
          <p:cNvPr id="5" name="Rectangle: Rounded Corners 4">
            <a:extLst>
              <a:ext uri="{FF2B5EF4-FFF2-40B4-BE49-F238E27FC236}">
                <a16:creationId xmlns:a16="http://schemas.microsoft.com/office/drawing/2014/main" id="{7EEC1A51-0725-49B0-A8F1-07E4CC92F64F}"/>
              </a:ext>
              <a:ext uri="{C183D7F6-B498-43B3-948B-1728B52AA6E4}">
                <adec:decorative xmlns:adec="http://schemas.microsoft.com/office/drawing/2017/decorative" val="1"/>
              </a:ext>
            </a:extLst>
          </p:cNvPr>
          <p:cNvSpPr/>
          <p:nvPr userDrawn="1"/>
        </p:nvSpPr>
        <p:spPr bwMode="auto">
          <a:xfrm>
            <a:off x="6005700" y="1828800"/>
            <a:ext cx="5891782" cy="3513014"/>
          </a:xfrm>
          <a:prstGeom prst="roundRect">
            <a:avLst>
              <a:gd name="adj" fmla="val 2491"/>
            </a:avLst>
          </a:prstGeom>
          <a:solidFill>
            <a:schemeClr val="tx1">
              <a:lumMod val="50000"/>
            </a:schemeClr>
          </a:solidFill>
          <a:ln>
            <a:noFill/>
          </a:ln>
          <a:effectLst>
            <a:outerShdw blurRad="292100" dist="38100" dir="3600000" sx="102000" sy="102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Picture Placeholder 8">
            <a:extLst>
              <a:ext uri="{FF2B5EF4-FFF2-40B4-BE49-F238E27FC236}">
                <a16:creationId xmlns:a16="http://schemas.microsoft.com/office/drawing/2014/main" id="{4EF17D04-70CD-4A41-BF9B-2D1D21FB94C4}"/>
              </a:ext>
              <a:ext uri="{C183D7F6-B498-43B3-948B-1728B52AA6E4}">
                <adec:decorative xmlns:adec="http://schemas.microsoft.com/office/drawing/2017/decorative" val="1"/>
              </a:ext>
            </a:extLst>
          </p:cNvPr>
          <p:cNvSpPr>
            <a:spLocks noGrp="1"/>
          </p:cNvSpPr>
          <p:nvPr>
            <p:ph type="pic" sz="quarter" idx="11" hasCustomPrompt="1"/>
          </p:nvPr>
        </p:nvSpPr>
        <p:spPr>
          <a:xfrm>
            <a:off x="6202911" y="2039112"/>
            <a:ext cx="5497361" cy="3092266"/>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
        <p:nvSpPr>
          <p:cNvPr id="7" name="Text Placeholder 3">
            <a:extLst>
              <a:ext uri="{FF2B5EF4-FFF2-40B4-BE49-F238E27FC236}">
                <a16:creationId xmlns:a16="http://schemas.microsoft.com/office/drawing/2014/main" id="{80D8EAA8-D20C-4F1A-8C70-F02753C19F5B}"/>
              </a:ext>
            </a:extLst>
          </p:cNvPr>
          <p:cNvSpPr>
            <a:spLocks noGrp="1"/>
          </p:cNvSpPr>
          <p:nvPr>
            <p:ph type="body" sz="quarter" idx="10"/>
          </p:nvPr>
        </p:nvSpPr>
        <p:spPr>
          <a:xfrm>
            <a:off x="584200" y="1672493"/>
            <a:ext cx="4714875" cy="1231106"/>
          </a:xfrm>
        </p:spPr>
        <p:txBody>
          <a:bodyPr wrap="square">
            <a:spAutoFit/>
          </a:bodyPr>
          <a:lstStyle>
            <a:lvl1pPr marL="0" indent="0">
              <a:spcBef>
                <a:spcPts val="1224"/>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600" b="0">
                <a:latin typeface="+mn-lt"/>
              </a:defRPr>
            </a:lvl2pPr>
            <a:lvl3pPr marL="450850" indent="0">
              <a:buFont typeface="Wingdings" panose="05000000000000000000" pitchFamily="2" charset="2"/>
              <a:buNone/>
              <a:tabLst/>
              <a:defRPr sz="1200" b="0">
                <a:latin typeface="+mn-lt"/>
              </a:defRPr>
            </a:lvl3pPr>
            <a:lvl4pPr marL="652462" indent="0">
              <a:buFont typeface="Wingdings" panose="05000000000000000000" pitchFamily="2" charset="2"/>
              <a:buNone/>
              <a:defRPr sz="1100" b="0">
                <a:latin typeface="+mn-lt"/>
              </a:defRPr>
            </a:lvl4pPr>
            <a:lvl5pPr marL="854075" indent="0">
              <a:buFont typeface="Wingdings" panose="05000000000000000000" pitchFamily="2" charset="2"/>
              <a:buNone/>
              <a:tabLst/>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808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4.58333E-6 4.81481E-6 L -4.58333E-6 0.06226 " pathEditMode="relative" rAng="0" ptsTypes="AA">
                                      <p:cBhvr>
                                        <p:cTn id="9" dur="500" spd="-100000" fill="hold"/>
                                        <p:tgtEl>
                                          <p:spTgt spid="6"/>
                                        </p:tgtEl>
                                        <p:attrNameLst>
                                          <p:attrName>ppt_x</p:attrName>
                                          <p:attrName>ppt_y</p:attrName>
                                        </p:attrNameLst>
                                      </p:cBhvr>
                                      <p:rCtr x="0" y="3102"/>
                                    </p:animMotion>
                                  </p:childTnLst>
                                </p:cTn>
                              </p:par>
                              <p:par>
                                <p:cTn id="10" presetID="10" presetClass="entr" presetSubtype="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100"/>
                                  </p:stCondLst>
                                  <p:childTnLst>
                                    <p:animMotion origin="layout" path="M -4.58333E-6 4.81481E-6 L -4.58333E-6 0.06226 " pathEditMode="relative" rAng="0" ptsTypes="AA">
                                      <p:cBhvr>
                                        <p:cTn id="14" dur="500" spd="-100000" fill="hold"/>
                                        <p:tgtEl>
                                          <p:spTgt spid="5"/>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flip="none" rotWithShape="1">
                  <a:gsLst>
                    <a:gs pos="82000">
                      <a:schemeClr val="tx1"/>
                    </a:gs>
                    <a:gs pos="0">
                      <a:schemeClr val="tx1"/>
                    </a:gs>
                  </a:gsLst>
                  <a:lin ang="2700000" scaled="1"/>
                  <a:tileRect/>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1pPr>
            <a:lvl2pPr marL="346553" indent="0">
              <a:buNone/>
              <a:defRPr sz="24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2pPr>
            <a:lvl3pPr marL="584607" indent="0">
              <a:buNone/>
              <a:defRPr sz="20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3pPr>
            <a:lvl4pPr marL="814563" indent="0">
              <a:buNone/>
              <a:defRPr sz="18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4pPr>
            <a:lvl5pPr marL="1050997" indent="0">
              <a:buNone/>
              <a:defRPr sz="1800">
                <a:gradFill flip="none" rotWithShape="1">
                  <a:gsLst>
                    <a:gs pos="82000">
                      <a:schemeClr val="tx1"/>
                    </a:gs>
                    <a:gs pos="0">
                      <a:schemeClr val="tx1"/>
                    </a:gs>
                  </a:gsLst>
                  <a:lin ang="2700000" scaled="1"/>
                  <a:tileRect/>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36927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871047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2456392"/>
            <a:ext cx="4513126" cy="1107996"/>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5926139" y="585789"/>
            <a:ext cx="5683250" cy="5683250"/>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4142255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895725" y="3106738"/>
            <a:ext cx="3989388" cy="3784600"/>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5947322" y="3178"/>
            <a:ext cx="6244679" cy="6854822"/>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200" y="1435100"/>
            <a:ext cx="5212080"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spTree>
    <p:extLst>
      <p:ext uri="{BB962C8B-B14F-4D97-AF65-F5344CB8AC3E}">
        <p14:creationId xmlns:p14="http://schemas.microsoft.com/office/powerpoint/2010/main" val="254694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199" y="1435100"/>
            <a:ext cx="11018519"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8916595" y="3106738"/>
            <a:ext cx="3989388" cy="3784600"/>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890982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85217" y="1193374"/>
            <a:ext cx="8023194" cy="791986"/>
          </a:xfrm>
          <a:noFill/>
        </p:spPr>
        <p:txBody>
          <a:bodyPr vert="horz" wrap="square" lIns="0" tIns="0" rIns="0" bIns="0" rtlCol="0">
            <a:noAutofit/>
          </a:bodyPr>
          <a:lstStyle>
            <a:lvl1pPr>
              <a:defRPr lang="en-US" sz="2400" spc="0" dirty="0">
                <a:gradFill flip="none" rotWithShape="1">
                  <a:gsLst>
                    <a:gs pos="82000">
                      <a:schemeClr val="bg1"/>
                    </a:gs>
                    <a:gs pos="0">
                      <a:schemeClr val="bg1"/>
                    </a:gs>
                  </a:gsLst>
                  <a:lin ang="2700000" scaled="1"/>
                  <a:tileRect/>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7916779" y="4764144"/>
            <a:ext cx="1211246" cy="2112069"/>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588262" y="2039603"/>
            <a:ext cx="8023195" cy="184666"/>
          </a:xfrm>
          <a:noFill/>
        </p:spPr>
        <p:txBody>
          <a:bodyPr vert="horz" wrap="square" lIns="0" tIns="0" rIns="0" bIns="0" rtlCol="0">
            <a:spAutoFit/>
          </a:bodyPr>
          <a:lstStyle>
            <a:lvl1pPr marL="0" indent="0">
              <a:buNone/>
              <a:defRPr lang="en-US" sz="1200" baseline="0" dirty="0" smtClean="0">
                <a:gradFill flip="none" rotWithShape="1">
                  <a:gsLst>
                    <a:gs pos="82000">
                      <a:schemeClr val="bg1"/>
                    </a:gs>
                    <a:gs pos="0">
                      <a:schemeClr val="bg1"/>
                    </a:gs>
                  </a:gsLst>
                  <a:lin ang="2700000" scaled="1"/>
                  <a:tileRect/>
                </a:gradFill>
                <a:latin typeface="+mn-lt"/>
              </a:defRPr>
            </a:lvl1pPr>
          </a:lstStyle>
          <a:p>
            <a:pPr marL="228600" lvl="0" indent="-228600">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588262" y="4246444"/>
            <a:ext cx="3940331" cy="2241523"/>
          </a:xfrm>
          <a:solidFill>
            <a:schemeClr val="tx1"/>
          </a:solidFill>
          <a:ln w="22225">
            <a:solidFill>
              <a:schemeClr val="accent2"/>
            </a:solidFill>
          </a:ln>
        </p:spPr>
        <p:txBody>
          <a:bodyPr wrap="square" lIns="182880" tIns="182880" rIns="182880" bIns="182880" anchor="t" anchorCtr="0">
            <a:noAutofit/>
          </a:bodyPr>
          <a:lstStyle>
            <a:lvl1pPr marL="0" indent="0">
              <a:buNone/>
              <a:defRPr sz="1100">
                <a:gradFill flip="none" rotWithShape="1">
                  <a:gsLst>
                    <a:gs pos="82000">
                      <a:schemeClr val="accent1"/>
                    </a:gs>
                    <a:gs pos="0">
                      <a:schemeClr val="accent1"/>
                    </a:gs>
                  </a:gsLst>
                  <a:lin ang="2700000" scaled="1"/>
                  <a:tileRect/>
                </a:gradFill>
                <a:latin typeface="+mj-lt"/>
              </a:defRPr>
            </a:lvl1pPr>
            <a:lvl2pPr marL="228600"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075612" y="0"/>
            <a:ext cx="3116388" cy="685799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588262" y="487726"/>
            <a:ext cx="1736967" cy="457200"/>
          </a:xfrm>
          <a:noFill/>
        </p:spPr>
        <p:txBody>
          <a:bodyPr wrap="square" anchor="ctr" anchorCtr="0">
            <a:noAutofit/>
          </a:bodyPr>
          <a:lstStyle>
            <a:lvl1pPr marL="0" indent="0" algn="l">
              <a:buNone/>
              <a:defRPr sz="1800"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671124" y="4246444"/>
            <a:ext cx="3940332" cy="2241523"/>
          </a:xfrm>
          <a:prstGeom prst="rect">
            <a:avLst/>
          </a:prstGeom>
          <a:solidFill>
            <a:schemeClr val="tx1"/>
          </a:solidFill>
          <a:ln w="22225">
            <a:solidFill>
              <a:schemeClr val="accent2"/>
            </a:solidFill>
          </a:ln>
        </p:spPr>
        <p:txBody>
          <a:bodyPr vert="horz" wrap="square" lIns="182880" tIns="182880" rIns="182880" bIns="182880" rtlCol="0" anchor="b" anchorCtr="0">
            <a:no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00" b="0" i="0" u="none" strike="noStrike" kern="1200" cap="none" spc="0" normalizeH="0" baseline="0" noProof="0" err="1">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875642" y="5071297"/>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875642" y="5341093"/>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875642" y="4337438"/>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875642" y="4624250"/>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010122" y="4337438"/>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010122" y="4624250"/>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010122" y="5071297"/>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flip="none" rotWithShape="1">
                  <a:gsLst>
                    <a:gs pos="82000">
                      <a:srgbClr val="3C3C41"/>
                    </a:gs>
                    <a:gs pos="0">
                      <a:srgbClr val="3C3C41"/>
                    </a:gs>
                  </a:gsLst>
                  <a:lin ang="2700000" scaled="1"/>
                  <a:tileRect/>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010122" y="5341093"/>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010122" y="6137116"/>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010122" y="5846713"/>
            <a:ext cx="1371600" cy="246221"/>
          </a:xfrm>
        </p:spPr>
        <p:txBody>
          <a:bodyPr lIns="0" tIns="45720" rIns="91440" bIns="45720" anchor="t" anchorCtr="0">
            <a:spAutoFit/>
          </a:bodyPr>
          <a:lstStyle>
            <a:lvl1pPr marL="0" indent="0">
              <a:spcBef>
                <a:spcPts val="0"/>
              </a:spcBef>
              <a:spcAft>
                <a:spcPts val="0"/>
              </a:spcAft>
              <a:buNone/>
              <a:defRPr sz="1000" b="1">
                <a:gradFill flip="none" rotWithShape="1">
                  <a:gsLst>
                    <a:gs pos="82000">
                      <a:schemeClr val="accent1"/>
                    </a:gs>
                    <a:gs pos="0">
                      <a:schemeClr val="accent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3498163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750"/>
                                        <p:tgtEl>
                                          <p:spTgt spid="2"/>
                                        </p:tgtEl>
                                      </p:cBhvr>
                                    </p:animEffect>
                                  </p:childTnLst>
                                </p:cTn>
                              </p:par>
                              <p:par>
                                <p:cTn id="76" presetID="63" presetClass="path" presetSubtype="0" decel="100000" fill="hold" grpId="1" nodeType="withEffect">
                                  <p:stCondLst>
                                    <p:cond delay="0"/>
                                  </p:stCondLst>
                                  <p:childTnLst>
                                    <p:animMotion origin="layout" path="M -1.45833E-6 1.48148E-6 L -0.03112 1.48148E-6 " pathEditMode="relative" rAng="0" ptsTypes="AA">
                                      <p:cBhvr>
                                        <p:cTn id="77" dur="500" spd="-100000" fill="hold"/>
                                        <p:tgtEl>
                                          <p:spTgt spid="2"/>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2" grpId="0" animBg="1"/>
      <p:bldP spid="2" grpId="1" animBg="1"/>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utomate_Solid Graphic Section Title">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050" y="4845053"/>
            <a:ext cx="6089650" cy="2030413"/>
            <a:chOff x="-12" y="3052"/>
            <a:chExt cx="3836" cy="1279"/>
          </a:xfrm>
          <a:solidFill>
            <a:srgbClr val="50E6FF"/>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50E6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64" name="Oval 63">
            <a:extLst>
              <a:ext uri="{FF2B5EF4-FFF2-40B4-BE49-F238E27FC236}">
                <a16:creationId xmlns:a16="http://schemas.microsoft.com/office/drawing/2014/main" id="{393FEAEC-792F-4316-B416-1B7150AC2365}"/>
              </a:ext>
            </a:extLst>
          </p:cNvPr>
          <p:cNvSpPr/>
          <p:nvPr userDrawn="1"/>
        </p:nvSpPr>
        <p:spPr bwMode="auto">
          <a:xfrm>
            <a:off x="539657" y="454050"/>
            <a:ext cx="785356" cy="78535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83FE58A6-D2C5-41C0-9C32-41A5C4D962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449" y="619047"/>
            <a:ext cx="455362" cy="455362"/>
          </a:xfrm>
          <a:prstGeom prst="rect">
            <a:avLst/>
          </a:prstGeom>
        </p:spPr>
      </p:pic>
    </p:spTree>
    <p:extLst>
      <p:ext uri="{BB962C8B-B14F-4D97-AF65-F5344CB8AC3E}">
        <p14:creationId xmlns:p14="http://schemas.microsoft.com/office/powerpoint/2010/main" val="446015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noAutofit/>
          </a:bodyPr>
          <a:lstStyle>
            <a:lvl1pPr>
              <a:defRPr>
                <a:gradFill flip="none" rotWithShape="1">
                  <a:gsLst>
                    <a:gs pos="82000">
                      <a:schemeClr val="tx1"/>
                    </a:gs>
                    <a:gs pos="0">
                      <a:schemeClr val="tx1"/>
                    </a:gs>
                  </a:gsLst>
                  <a:lin ang="2700000" scaled="1"/>
                  <a:tileRect/>
                </a:gradFill>
              </a:defRPr>
            </a:lvl1pPr>
            <a:lvl2pPr>
              <a:defRPr>
                <a:gradFill flip="none" rotWithShape="1">
                  <a:gsLst>
                    <a:gs pos="82000">
                      <a:schemeClr val="tx1"/>
                    </a:gs>
                    <a:gs pos="0">
                      <a:schemeClr val="tx1"/>
                    </a:gs>
                  </a:gsLst>
                  <a:lin ang="2700000" scaled="1"/>
                  <a:tileRect/>
                </a:gradFill>
              </a:defRPr>
            </a:lvl2pPr>
            <a:lvl3pPr>
              <a:defRPr>
                <a:gradFill flip="none" rotWithShape="1">
                  <a:gsLst>
                    <a:gs pos="82000">
                      <a:schemeClr val="tx1"/>
                    </a:gs>
                    <a:gs pos="0">
                      <a:schemeClr val="tx1"/>
                    </a:gs>
                  </a:gsLst>
                  <a:lin ang="2700000" scaled="1"/>
                  <a:tileRect/>
                </a:gradFill>
              </a:defRPr>
            </a:lvl3pPr>
            <a:lvl4pPr>
              <a:defRPr>
                <a:gradFill flip="none" rotWithShape="1">
                  <a:gsLst>
                    <a:gs pos="82000">
                      <a:schemeClr val="tx1"/>
                    </a:gs>
                    <a:gs pos="0">
                      <a:schemeClr val="tx1"/>
                    </a:gs>
                  </a:gsLst>
                  <a:lin ang="2700000" scaled="1"/>
                  <a:tileRect/>
                </a:gradFill>
              </a:defRPr>
            </a:lvl4pPr>
            <a:lvl5pPr>
              <a:defRPr>
                <a:gradFill flip="none" rotWithShape="1">
                  <a:gsLst>
                    <a:gs pos="82000">
                      <a:schemeClr val="tx1"/>
                    </a:gs>
                    <a:gs pos="0">
                      <a:schemeClr val="tx1"/>
                    </a:gs>
                  </a:gsLst>
                  <a:lin ang="2700000" scaled="1"/>
                  <a:tileRect/>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Title 2">
            <a:extLst>
              <a:ext uri="{FF2B5EF4-FFF2-40B4-BE49-F238E27FC236}">
                <a16:creationId xmlns:a16="http://schemas.microsoft.com/office/drawing/2014/main" id="{0163E678-AC40-4476-A296-764F2E224D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9936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utomate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4200637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utomate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2456392"/>
            <a:ext cx="4513126" cy="1107996"/>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5926139" y="585789"/>
            <a:ext cx="5683250" cy="5683250"/>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963835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utomate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895725" y="3106738"/>
            <a:ext cx="3989388" cy="3784600"/>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5947322" y="3178"/>
            <a:ext cx="6244679" cy="6854822"/>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200" y="1435100"/>
            <a:ext cx="5212080"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spTree>
    <p:extLst>
      <p:ext uri="{BB962C8B-B14F-4D97-AF65-F5344CB8AC3E}">
        <p14:creationId xmlns:p14="http://schemas.microsoft.com/office/powerpoint/2010/main" val="2813831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utomate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199" y="1435100"/>
            <a:ext cx="11018519"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8916595" y="3106738"/>
            <a:ext cx="3989388" cy="3784600"/>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50E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725403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utomate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85217" y="1193374"/>
            <a:ext cx="8023194" cy="791986"/>
          </a:xfrm>
          <a:noFill/>
        </p:spPr>
        <p:txBody>
          <a:bodyPr vert="horz" wrap="square" lIns="0" tIns="0" rIns="0" bIns="0" rtlCol="0">
            <a:noAutofit/>
          </a:bodyPr>
          <a:lstStyle>
            <a:lvl1pPr>
              <a:defRPr lang="en-US" sz="2400" spc="0" dirty="0">
                <a:gradFill>
                  <a:gsLst>
                    <a:gs pos="82000">
                      <a:schemeClr val="accent3"/>
                    </a:gs>
                    <a:gs pos="0">
                      <a:schemeClr val="accent3"/>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7916779" y="4764144"/>
            <a:ext cx="1211246" cy="2112069"/>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50E6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588262" y="2039603"/>
            <a:ext cx="8023195" cy="184666"/>
          </a:xfrm>
          <a:noFill/>
        </p:spPr>
        <p:txBody>
          <a:bodyPr vert="horz" wrap="square" lIns="0" tIns="0" rIns="0" bIns="0" rtlCol="0">
            <a:spAutoFit/>
          </a:bodyPr>
          <a:lstStyle>
            <a:lvl1pPr marL="0" indent="0">
              <a:buNone/>
              <a:defRPr lang="en-US" sz="1200" baseline="0" dirty="0" smtClean="0">
                <a:gradFill flip="none" rotWithShape="1">
                  <a:gsLst>
                    <a:gs pos="82000">
                      <a:schemeClr val="bg1"/>
                    </a:gs>
                    <a:gs pos="0">
                      <a:schemeClr val="bg1"/>
                    </a:gs>
                  </a:gsLst>
                  <a:lin ang="2700000" scaled="1"/>
                  <a:tileRect/>
                </a:gradFill>
                <a:latin typeface="+mn-lt"/>
              </a:defRPr>
            </a:lvl1pPr>
          </a:lstStyle>
          <a:p>
            <a:pPr marL="228600" lvl="0" indent="-228600">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588262" y="4246444"/>
            <a:ext cx="3940331" cy="2241523"/>
          </a:xfrm>
          <a:solidFill>
            <a:schemeClr val="tx1"/>
          </a:solidFill>
          <a:ln w="22225">
            <a:solidFill>
              <a:schemeClr val="accent3"/>
            </a:solidFill>
          </a:ln>
        </p:spPr>
        <p:txBody>
          <a:bodyPr wrap="square" lIns="182880" tIns="182880" rIns="182880" bIns="182880" anchor="t" anchorCtr="0">
            <a:noAutofit/>
          </a:bodyPr>
          <a:lstStyle>
            <a:lvl1pPr marL="0" indent="0">
              <a:buNone/>
              <a:defRPr sz="1100">
                <a:gradFill>
                  <a:gsLst>
                    <a:gs pos="82000">
                      <a:schemeClr val="accent3"/>
                    </a:gs>
                    <a:gs pos="0">
                      <a:schemeClr val="accent3"/>
                    </a:gs>
                  </a:gsLst>
                  <a:lin ang="2700000" scaled="1"/>
                </a:gradFill>
                <a:latin typeface="+mj-lt"/>
              </a:defRPr>
            </a:lvl1pPr>
            <a:lvl2pPr marL="228600"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075612" y="0"/>
            <a:ext cx="3116388" cy="685799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588262" y="487726"/>
            <a:ext cx="1736967" cy="457200"/>
          </a:xfrm>
          <a:noFill/>
        </p:spPr>
        <p:txBody>
          <a:bodyPr wrap="square" anchor="ctr" anchorCtr="0">
            <a:noAutofit/>
          </a:bodyPr>
          <a:lstStyle>
            <a:lvl1pPr marL="0" indent="0" algn="l">
              <a:buNone/>
              <a:defRPr sz="1800"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671124" y="4246444"/>
            <a:ext cx="3940332" cy="2241523"/>
          </a:xfrm>
          <a:prstGeom prst="rect">
            <a:avLst/>
          </a:prstGeom>
          <a:solidFill>
            <a:schemeClr val="tx1"/>
          </a:solidFill>
          <a:ln w="22225">
            <a:solidFill>
              <a:schemeClr val="accent3"/>
            </a:solidFill>
          </a:ln>
        </p:spPr>
        <p:txBody>
          <a:bodyPr vert="horz" wrap="square" lIns="182880" tIns="182880" rIns="182880" bIns="182880" rtlCol="0" anchor="b" anchorCtr="0">
            <a:no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00" b="0" i="0" u="none" strike="noStrike" kern="1200" cap="none" spc="0" normalizeH="0" baseline="0" noProof="0" err="1">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875642" y="5071297"/>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875642" y="5341093"/>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875642" y="4337438"/>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875642" y="4624250"/>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010122" y="4337438"/>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010122" y="4624250"/>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010122" y="5071297"/>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066FF"/>
                    </a:gs>
                    <a:gs pos="0">
                      <a:srgbClr val="0066FF"/>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010122" y="5341093"/>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010122" y="6137116"/>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010122" y="5846713"/>
            <a:ext cx="1371600" cy="246221"/>
          </a:xfrm>
        </p:spPr>
        <p:txBody>
          <a:bodyPr lIns="0" tIns="45720" rIns="91440" bIns="45720" anchor="t" anchorCtr="0">
            <a:spAutoFit/>
          </a:bodyPr>
          <a:lstStyle>
            <a:lvl1pPr marL="0" indent="0">
              <a:spcBef>
                <a:spcPts val="0"/>
              </a:spcBef>
              <a:spcAft>
                <a:spcPts val="0"/>
              </a:spcAft>
              <a:buNone/>
              <a:defRPr sz="1000" b="1">
                <a:gradFill>
                  <a:gsLst>
                    <a:gs pos="82000">
                      <a:schemeClr val="accent3"/>
                    </a:gs>
                    <a:gs pos="0">
                      <a:schemeClr val="accent3"/>
                    </a:gs>
                  </a:gsLst>
                  <a:lin ang="2700000" scaled="1"/>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190509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_Solid_Graphic Section Titl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lvl1pPr>
              <a:defRPr>
                <a:gradFill flip="none" rotWithShape="1">
                  <a:gsLst>
                    <a:gs pos="82000">
                      <a:schemeClr val="tx1"/>
                    </a:gs>
                    <a:gs pos="0">
                      <a:schemeClr val="tx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050" y="4845053"/>
            <a:ext cx="6089650" cy="2030413"/>
            <a:chOff x="-12" y="3052"/>
            <a:chExt cx="3836" cy="1279"/>
          </a:xfrm>
          <a:solidFill>
            <a:srgbClr val="6A4B16"/>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6A4B1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3" name="Oval 2">
            <a:extLst>
              <a:ext uri="{FF2B5EF4-FFF2-40B4-BE49-F238E27FC236}">
                <a16:creationId xmlns:a16="http://schemas.microsoft.com/office/drawing/2014/main" id="{A65A59F1-2978-45D9-BC82-8A3493696A37}"/>
              </a:ext>
            </a:extLst>
          </p:cNvPr>
          <p:cNvSpPr/>
          <p:nvPr userDrawn="1"/>
        </p:nvSpPr>
        <p:spPr bwMode="auto">
          <a:xfrm>
            <a:off x="539657" y="454050"/>
            <a:ext cx="785356" cy="785356"/>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 name="Graphic 1">
            <a:extLst>
              <a:ext uri="{FF2B5EF4-FFF2-40B4-BE49-F238E27FC236}">
                <a16:creationId xmlns:a16="http://schemas.microsoft.com/office/drawing/2014/main" id="{8C6ADCC5-50CD-4471-BC1B-8A5031DA93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5724" y="610881"/>
            <a:ext cx="453222" cy="453222"/>
          </a:xfrm>
          <a:prstGeom prst="rect">
            <a:avLst/>
          </a:prstGeom>
        </p:spPr>
      </p:pic>
    </p:spTree>
    <p:extLst>
      <p:ext uri="{BB962C8B-B14F-4D97-AF65-F5344CB8AC3E}">
        <p14:creationId xmlns:p14="http://schemas.microsoft.com/office/powerpoint/2010/main" val="1282124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691564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2456392"/>
            <a:ext cx="4513126" cy="1107996"/>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5926139" y="585789"/>
            <a:ext cx="5683250" cy="5683250"/>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101122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895725" y="3106738"/>
            <a:ext cx="3989388" cy="3784600"/>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5947322" y="3178"/>
            <a:ext cx="6244679" cy="6854822"/>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200" y="1435100"/>
            <a:ext cx="5212080"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spTree>
    <p:extLst>
      <p:ext uri="{BB962C8B-B14F-4D97-AF65-F5344CB8AC3E}">
        <p14:creationId xmlns:p14="http://schemas.microsoft.com/office/powerpoint/2010/main" val="1592180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199" y="1435100"/>
            <a:ext cx="11018519"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8916595" y="3106738"/>
            <a:ext cx="3989388" cy="3784600"/>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484902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160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85217" y="1193374"/>
            <a:ext cx="8023194" cy="791986"/>
          </a:xfrm>
          <a:noFill/>
        </p:spPr>
        <p:txBody>
          <a:bodyPr vert="horz" wrap="square" lIns="0" tIns="0" rIns="0" bIns="0" rtlCol="0">
            <a:noAutofit/>
          </a:bodyPr>
          <a:lstStyle>
            <a:lvl1pPr>
              <a:defRPr lang="en-US" sz="2400" spc="0" dirty="0">
                <a:gradFill>
                  <a:gsLst>
                    <a:gs pos="82000">
                      <a:srgbClr val="6A4B16"/>
                    </a:gs>
                    <a:gs pos="0">
                      <a:srgbClr val="6A4B16"/>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7916779" y="4764144"/>
            <a:ext cx="1211246" cy="2112069"/>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rgbClr val="6A4B1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rgbClr val="6A4B1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588262" y="2039603"/>
            <a:ext cx="8023195" cy="184666"/>
          </a:xfrm>
          <a:noFill/>
        </p:spPr>
        <p:txBody>
          <a:bodyPr vert="horz" wrap="square" lIns="0" tIns="0" rIns="0" bIns="0" rtlCol="0">
            <a:spAutoFit/>
          </a:bodyPr>
          <a:lstStyle>
            <a:lvl1pPr marL="0" indent="0">
              <a:buNone/>
              <a:defRPr lang="en-US" sz="1200" baseline="0" dirty="0" smtClean="0">
                <a:gradFill flip="none" rotWithShape="1">
                  <a:gsLst>
                    <a:gs pos="82000">
                      <a:schemeClr val="bg1"/>
                    </a:gs>
                    <a:gs pos="0">
                      <a:schemeClr val="bg1"/>
                    </a:gs>
                  </a:gsLst>
                  <a:lin ang="2700000" scaled="1"/>
                  <a:tileRect/>
                </a:gradFill>
                <a:latin typeface="+mn-lt"/>
              </a:defRPr>
            </a:lvl1pPr>
          </a:lstStyle>
          <a:p>
            <a:pPr marL="228600" lvl="0" indent="-228600">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588262" y="4246444"/>
            <a:ext cx="3940331" cy="2241523"/>
          </a:xfrm>
          <a:solidFill>
            <a:schemeClr val="tx1"/>
          </a:solidFill>
          <a:ln w="22225">
            <a:solidFill>
              <a:srgbClr val="6A4B16"/>
            </a:solidFill>
          </a:ln>
        </p:spPr>
        <p:txBody>
          <a:bodyPr wrap="square" lIns="182880" tIns="182880" rIns="182880" bIns="182880" anchor="t" anchorCtr="0">
            <a:noAutofit/>
          </a:bodyPr>
          <a:lstStyle>
            <a:lvl1pPr marL="0" indent="0">
              <a:buNone/>
              <a:defRPr sz="1100">
                <a:gradFill>
                  <a:gsLst>
                    <a:gs pos="82000">
                      <a:srgbClr val="6A4B16"/>
                    </a:gs>
                    <a:gs pos="0">
                      <a:srgbClr val="6A4B16"/>
                    </a:gs>
                  </a:gsLst>
                  <a:lin ang="2700000" scaled="1"/>
                </a:gradFill>
                <a:latin typeface="+mj-lt"/>
              </a:defRPr>
            </a:lvl1pPr>
            <a:lvl2pPr marL="228600"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075612" y="0"/>
            <a:ext cx="3116388" cy="685799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588262" y="487726"/>
            <a:ext cx="1736967" cy="457200"/>
          </a:xfrm>
          <a:noFill/>
        </p:spPr>
        <p:txBody>
          <a:bodyPr wrap="square" anchor="ctr" anchorCtr="0">
            <a:noAutofit/>
          </a:bodyPr>
          <a:lstStyle>
            <a:lvl1pPr marL="0" indent="0" algn="l">
              <a:buNone/>
              <a:defRPr sz="1800"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671124" y="4246444"/>
            <a:ext cx="3940332" cy="2241523"/>
          </a:xfrm>
          <a:prstGeom prst="rect">
            <a:avLst/>
          </a:prstGeom>
          <a:solidFill>
            <a:schemeClr val="tx1"/>
          </a:solidFill>
          <a:ln w="22225">
            <a:solidFill>
              <a:srgbClr val="6A4B16"/>
            </a:solidFill>
          </a:ln>
        </p:spPr>
        <p:txBody>
          <a:bodyPr vert="horz" wrap="square" lIns="182880" tIns="182880" rIns="182880" bIns="182880" rtlCol="0" anchor="b" anchorCtr="0">
            <a:no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00" b="0" i="0" u="none" strike="noStrike" kern="1200" cap="none" spc="0" normalizeH="0" baseline="0" noProof="0" err="1">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875642" y="5071297"/>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875642" y="5341093"/>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875642" y="4337438"/>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875642" y="4624250"/>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010122" y="4337438"/>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010122" y="4624250"/>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010122" y="5071297"/>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6A4B16"/>
                    </a:gs>
                    <a:gs pos="0">
                      <a:srgbClr val="6A4B16"/>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010122" y="5341093"/>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010122" y="6137116"/>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010122" y="5846713"/>
            <a:ext cx="1371600" cy="246221"/>
          </a:xfrm>
        </p:spPr>
        <p:txBody>
          <a:bodyPr lIns="0" tIns="45720" rIns="91440" bIns="45720" anchor="t" anchorCtr="0">
            <a:spAutoFit/>
          </a:bodyPr>
          <a:lstStyle>
            <a:lvl1pPr marL="0" indent="0">
              <a:spcBef>
                <a:spcPts val="0"/>
              </a:spcBef>
              <a:spcAft>
                <a:spcPts val="0"/>
              </a:spcAft>
              <a:buNone/>
              <a:defRPr sz="1000" b="1">
                <a:gradFill>
                  <a:gsLst>
                    <a:gs pos="82000">
                      <a:srgbClr val="6A4B16"/>
                    </a:gs>
                    <a:gs pos="0">
                      <a:srgbClr val="6A4B16"/>
                    </a:gs>
                  </a:gsLst>
                  <a:lin ang="2700000" scaled="1"/>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3825527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pps_Solid Graphic Section Title">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sp>
        <p:nvSpPr>
          <p:cNvPr id="54" name="Text Placeholder 4">
            <a:extLst>
              <a:ext uri="{FF2B5EF4-FFF2-40B4-BE49-F238E27FC236}">
                <a16:creationId xmlns:a16="http://schemas.microsoft.com/office/drawing/2014/main" id="{41286A60-DBF1-474B-A534-D805682512E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649140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pp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p>
            <a:r>
              <a:rPr lang="en-US"/>
              <a:t>Click to edit Master title style</a:t>
            </a:r>
          </a:p>
        </p:txBody>
      </p:sp>
    </p:spTree>
    <p:extLst>
      <p:ext uri="{BB962C8B-B14F-4D97-AF65-F5344CB8AC3E}">
        <p14:creationId xmlns:p14="http://schemas.microsoft.com/office/powerpoint/2010/main" val="392839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pp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2456392"/>
            <a:ext cx="4513126" cy="1107996"/>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5926139" y="585789"/>
            <a:ext cx="5683250" cy="5683250"/>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2567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pps_CTA layou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5947322" y="3178"/>
            <a:ext cx="6244679" cy="6854822"/>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200" y="1435100"/>
            <a:ext cx="5212080"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spTree>
    <p:extLst>
      <p:ext uri="{BB962C8B-B14F-4D97-AF65-F5344CB8AC3E}">
        <p14:creationId xmlns:p14="http://schemas.microsoft.com/office/powerpoint/2010/main" val="3756557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pps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199" y="1435100"/>
            <a:ext cx="11018519"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8916595" y="3106738"/>
            <a:ext cx="3989388" cy="3784600"/>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D59D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D59D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919987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pps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85217" y="1193374"/>
            <a:ext cx="8023194" cy="791986"/>
          </a:xfrm>
          <a:noFill/>
        </p:spPr>
        <p:txBody>
          <a:bodyPr vert="horz" wrap="square" lIns="0" tIns="0" rIns="0" bIns="0" rtlCol="0">
            <a:noAutofit/>
          </a:bodyPr>
          <a:lstStyle>
            <a:lvl1pPr>
              <a:defRPr lang="en-US" sz="2400" spc="0" dirty="0">
                <a:gradFill>
                  <a:gsLst>
                    <a:gs pos="82000">
                      <a:schemeClr val="accent5"/>
                    </a:gs>
                    <a:gs pos="0">
                      <a:schemeClr val="accent5"/>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588262" y="2039603"/>
            <a:ext cx="8023195" cy="184666"/>
          </a:xfrm>
          <a:noFill/>
        </p:spPr>
        <p:txBody>
          <a:bodyPr vert="horz" wrap="square" lIns="0" tIns="0" rIns="0" bIns="0" rtlCol="0">
            <a:spAutoFit/>
          </a:bodyPr>
          <a:lstStyle>
            <a:lvl1pPr marL="0" indent="0">
              <a:buNone/>
              <a:defRPr lang="en-US" sz="1200" baseline="0" dirty="0" smtClean="0">
                <a:gradFill flip="none" rotWithShape="1">
                  <a:gsLst>
                    <a:gs pos="82000">
                      <a:schemeClr val="bg1"/>
                    </a:gs>
                    <a:gs pos="0">
                      <a:schemeClr val="bg1"/>
                    </a:gs>
                  </a:gsLst>
                  <a:lin ang="2700000" scaled="1"/>
                  <a:tileRect/>
                </a:gradFill>
                <a:latin typeface="+mn-lt"/>
              </a:defRPr>
            </a:lvl1pPr>
          </a:lstStyle>
          <a:p>
            <a:pPr marL="228600" lvl="0" indent="-228600">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588262" y="4246444"/>
            <a:ext cx="3940331" cy="2241523"/>
          </a:xfrm>
          <a:solidFill>
            <a:schemeClr val="tx1"/>
          </a:solidFill>
          <a:ln w="22225">
            <a:solidFill>
              <a:schemeClr val="accent5"/>
            </a:solidFill>
          </a:ln>
        </p:spPr>
        <p:txBody>
          <a:bodyPr wrap="square" lIns="182880" tIns="182880" rIns="182880" bIns="182880" anchor="t" anchorCtr="0">
            <a:noAutofit/>
          </a:bodyPr>
          <a:lstStyle>
            <a:lvl1pPr marL="0" indent="0">
              <a:buNone/>
              <a:defRPr sz="1100">
                <a:gradFill>
                  <a:gsLst>
                    <a:gs pos="82000">
                      <a:schemeClr val="accent5"/>
                    </a:gs>
                    <a:gs pos="0">
                      <a:schemeClr val="accent5"/>
                    </a:gs>
                  </a:gsLst>
                  <a:lin ang="2700000" scaled="1"/>
                </a:gradFill>
                <a:latin typeface="+mj-lt"/>
              </a:defRPr>
            </a:lvl1pPr>
            <a:lvl2pPr marL="228600"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075612" y="0"/>
            <a:ext cx="3116388" cy="685799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588262" y="487726"/>
            <a:ext cx="1736967" cy="457200"/>
          </a:xfrm>
          <a:noFill/>
        </p:spPr>
        <p:txBody>
          <a:bodyPr wrap="square" anchor="ctr" anchorCtr="0">
            <a:noAutofit/>
          </a:bodyPr>
          <a:lstStyle>
            <a:lvl1pPr marL="0" indent="0" algn="l">
              <a:buNone/>
              <a:defRPr sz="1800"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671124" y="4246444"/>
            <a:ext cx="3940332" cy="2241523"/>
          </a:xfrm>
          <a:prstGeom prst="rect">
            <a:avLst/>
          </a:prstGeom>
          <a:solidFill>
            <a:schemeClr val="tx1"/>
          </a:solidFill>
          <a:ln w="22225">
            <a:solidFill>
              <a:schemeClr val="accent5"/>
            </a:solidFill>
          </a:ln>
        </p:spPr>
        <p:txBody>
          <a:bodyPr vert="horz" wrap="square" lIns="182880" tIns="182880" rIns="182880" bIns="182880" rtlCol="0" anchor="b" anchorCtr="0">
            <a:no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00" b="0" i="0" u="none" strike="noStrike" kern="1200" cap="none" spc="0" normalizeH="0" baseline="0" noProof="0" err="1">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875642" y="5071297"/>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875642" y="5341093"/>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875642" y="4337438"/>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875642" y="4624250"/>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010122" y="4337438"/>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010122" y="4624250"/>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010122" y="5071297"/>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742774"/>
                    </a:gs>
                    <a:gs pos="0">
                      <a:srgbClr val="742774"/>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010122" y="5341093"/>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010122" y="6137116"/>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010122" y="5846713"/>
            <a:ext cx="1371600" cy="246221"/>
          </a:xfrm>
        </p:spPr>
        <p:txBody>
          <a:bodyPr lIns="0" tIns="45720" rIns="91440" bIns="45720" anchor="t" anchorCtr="0">
            <a:spAutoFit/>
          </a:bodyPr>
          <a:lstStyle>
            <a:lvl1pPr marL="0" indent="0">
              <a:spcBef>
                <a:spcPts val="0"/>
              </a:spcBef>
              <a:spcAft>
                <a:spcPts val="0"/>
              </a:spcAft>
              <a:buNone/>
              <a:defRPr sz="1000" b="1">
                <a:gradFill>
                  <a:gsLst>
                    <a:gs pos="82000">
                      <a:schemeClr val="accent5"/>
                    </a:gs>
                    <a:gs pos="0">
                      <a:schemeClr val="accent5"/>
                    </a:gs>
                  </a:gsLst>
                  <a:lin ang="2700000" scaled="1"/>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2599233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Automate_Graphic Section Title">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lvl1pPr>
              <a:defRPr>
                <a:gradFill flip="none" rotWithShape="1">
                  <a:gsLst>
                    <a:gs pos="82000">
                      <a:schemeClr val="bg1"/>
                    </a:gs>
                    <a:gs pos="0">
                      <a:schemeClr val="bg1"/>
                    </a:gs>
                  </a:gsLst>
                  <a:lin ang="2700000" scaled="1"/>
                  <a:tileRect/>
                </a:gradFill>
              </a:defRPr>
            </a:lvl1pPr>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050" y="4845053"/>
            <a:ext cx="6089650" cy="2030413"/>
            <a:chOff x="-12" y="3052"/>
            <a:chExt cx="3836" cy="1279"/>
          </a:xfrm>
          <a:solidFill>
            <a:srgbClr val="4CCBED"/>
          </a:solidFill>
        </p:grpSpPr>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grpFill/>
            <a:ln w="19050" cap="flat">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grpFill/>
            <a:ln w="0">
              <a:solidFill>
                <a:srgbClr val="4CC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3" name="Oval 2">
            <a:extLst>
              <a:ext uri="{FF2B5EF4-FFF2-40B4-BE49-F238E27FC236}">
                <a16:creationId xmlns:a16="http://schemas.microsoft.com/office/drawing/2014/main" id="{D1B0AD52-B514-4301-9559-18BCE561DAAF}"/>
              </a:ext>
            </a:extLst>
          </p:cNvPr>
          <p:cNvSpPr/>
          <p:nvPr userDrawn="1"/>
        </p:nvSpPr>
        <p:spPr bwMode="auto">
          <a:xfrm>
            <a:off x="539657" y="454050"/>
            <a:ext cx="785356" cy="78535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 name="Graphic 1">
            <a:extLst>
              <a:ext uri="{FF2B5EF4-FFF2-40B4-BE49-F238E27FC236}">
                <a16:creationId xmlns:a16="http://schemas.microsoft.com/office/drawing/2014/main" id="{9D8C279A-AB73-49F2-ABC3-4F9EAAC0E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5767" y="630160"/>
            <a:ext cx="457200" cy="457200"/>
          </a:xfrm>
          <a:prstGeom prst="rect">
            <a:avLst/>
          </a:prstGeom>
        </p:spPr>
      </p:pic>
    </p:spTree>
    <p:extLst>
      <p:ext uri="{BB962C8B-B14F-4D97-AF65-F5344CB8AC3E}">
        <p14:creationId xmlns:p14="http://schemas.microsoft.com/office/powerpoint/2010/main" val="3666104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ts_Graphic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3010390"/>
            <a:ext cx="11018520" cy="553998"/>
          </a:xfrm>
        </p:spPr>
        <p:txBody>
          <a:bodyPr anchor="b" anchorCtr="0"/>
          <a:lstStyle/>
          <a:p>
            <a:r>
              <a:rPr lang="en-US"/>
              <a:t>Click to edit Master title style</a:t>
            </a:r>
          </a:p>
        </p:txBody>
      </p:sp>
      <p:grpSp>
        <p:nvGrpSpPr>
          <p:cNvPr id="7" name="Group 4">
            <a:extLst>
              <a:ext uri="{FF2B5EF4-FFF2-40B4-BE49-F238E27FC236}">
                <a16:creationId xmlns:a16="http://schemas.microsoft.com/office/drawing/2014/main" id="{07BBDE78-B6AF-474A-9C76-01A361FADC3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8" name="AutoShape 3">
              <a:extLst>
                <a:ext uri="{FF2B5EF4-FFF2-40B4-BE49-F238E27FC236}">
                  <a16:creationId xmlns:a16="http://schemas.microsoft.com/office/drawing/2014/main" id="{ED797624-9918-4F4D-A328-E931D90F43BB}"/>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Line 5">
              <a:extLst>
                <a:ext uri="{FF2B5EF4-FFF2-40B4-BE49-F238E27FC236}">
                  <a16:creationId xmlns:a16="http://schemas.microsoft.com/office/drawing/2014/main" id="{80C4B18E-D13F-45B6-A86B-3E0223892F5F}"/>
                </a:ext>
              </a:extLst>
            </p:cNvPr>
            <p:cNvSpPr>
              <a:spLocks noChangeShapeType="1"/>
            </p:cNvSpPr>
            <p:nvPr userDrawn="1"/>
          </p:nvSpPr>
          <p:spPr bwMode="auto">
            <a:xfrm flipV="1">
              <a:off x="1452" y="3910"/>
              <a:ext cx="1252"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6">
              <a:extLst>
                <a:ext uri="{FF2B5EF4-FFF2-40B4-BE49-F238E27FC236}">
                  <a16:creationId xmlns:a16="http://schemas.microsoft.com/office/drawing/2014/main" id="{97807530-BB0A-49E0-8238-FA6FD2308BA4}"/>
                </a:ext>
              </a:extLst>
            </p:cNvPr>
            <p:cNvSpPr>
              <a:spLocks noChangeShapeType="1"/>
            </p:cNvSpPr>
            <p:nvPr userDrawn="1"/>
          </p:nvSpPr>
          <p:spPr bwMode="auto">
            <a:xfrm flipV="1">
              <a:off x="915" y="3829"/>
              <a:ext cx="1360" cy="15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7">
              <a:extLst>
                <a:ext uri="{FF2B5EF4-FFF2-40B4-BE49-F238E27FC236}">
                  <a16:creationId xmlns:a16="http://schemas.microsoft.com/office/drawing/2014/main" id="{BE13C1BC-8330-4ED4-8BF4-3AA4846EFA67}"/>
                </a:ext>
              </a:extLst>
            </p:cNvPr>
            <p:cNvSpPr>
              <a:spLocks noChangeShapeType="1"/>
            </p:cNvSpPr>
            <p:nvPr userDrawn="1"/>
          </p:nvSpPr>
          <p:spPr bwMode="auto">
            <a:xfrm flipV="1">
              <a:off x="0" y="3813"/>
              <a:ext cx="1506" cy="167"/>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8">
              <a:extLst>
                <a:ext uri="{FF2B5EF4-FFF2-40B4-BE49-F238E27FC236}">
                  <a16:creationId xmlns:a16="http://schemas.microsoft.com/office/drawing/2014/main" id="{4C38396F-9C61-4605-BDD9-6D95511DF30D}"/>
                </a:ext>
              </a:extLst>
            </p:cNvPr>
            <p:cNvSpPr>
              <a:spLocks noChangeShapeType="1"/>
            </p:cNvSpPr>
            <p:nvPr userDrawn="1"/>
          </p:nvSpPr>
          <p:spPr bwMode="auto">
            <a:xfrm flipV="1">
              <a:off x="1621" y="3720"/>
              <a:ext cx="685" cy="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D19AB4ED-04F5-474A-AC50-F5F40CB66445}"/>
                </a:ext>
              </a:extLst>
            </p:cNvPr>
            <p:cNvSpPr>
              <a:spLocks noChangeShapeType="1"/>
            </p:cNvSpPr>
            <p:nvPr userDrawn="1"/>
          </p:nvSpPr>
          <p:spPr bwMode="auto">
            <a:xfrm flipV="1">
              <a:off x="2395" y="3671"/>
              <a:ext cx="337" cy="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D129F106-7568-4C92-ADC6-821CCA221A72}"/>
                </a:ext>
              </a:extLst>
            </p:cNvPr>
            <p:cNvSpPr>
              <a:spLocks noChangeShapeType="1"/>
            </p:cNvSpPr>
            <p:nvPr userDrawn="1"/>
          </p:nvSpPr>
          <p:spPr bwMode="auto">
            <a:xfrm flipV="1">
              <a:off x="3102" y="3607"/>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A32783E0-82C6-419C-8D56-AAF5B26B8406}"/>
                </a:ext>
              </a:extLst>
            </p:cNvPr>
            <p:cNvSpPr>
              <a:spLocks noChangeShapeType="1"/>
            </p:cNvSpPr>
            <p:nvPr userDrawn="1"/>
          </p:nvSpPr>
          <p:spPr bwMode="auto">
            <a:xfrm flipV="1">
              <a:off x="3644" y="3544"/>
              <a:ext cx="180"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71F9DD8C-049B-4D79-B639-084D8E357A94}"/>
                </a:ext>
              </a:extLst>
            </p:cNvPr>
            <p:cNvSpPr>
              <a:spLocks noChangeShapeType="1"/>
            </p:cNvSpPr>
            <p:nvPr userDrawn="1"/>
          </p:nvSpPr>
          <p:spPr bwMode="auto">
            <a:xfrm flipV="1">
              <a:off x="-12" y="3997"/>
              <a:ext cx="838" cy="10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40B8CFCD-0653-400C-A4DD-8E023C82C72E}"/>
                </a:ext>
              </a:extLst>
            </p:cNvPr>
            <p:cNvSpPr>
              <a:spLocks noChangeShapeType="1"/>
            </p:cNvSpPr>
            <p:nvPr userDrawn="1"/>
          </p:nvSpPr>
          <p:spPr bwMode="auto">
            <a:xfrm flipV="1">
              <a:off x="-12" y="4070"/>
              <a:ext cx="1337"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DC383283-783D-443C-9BF4-B4CB1F359678}"/>
                </a:ext>
              </a:extLst>
            </p:cNvPr>
            <p:cNvSpPr>
              <a:spLocks noChangeShapeType="1"/>
            </p:cNvSpPr>
            <p:nvPr userDrawn="1"/>
          </p:nvSpPr>
          <p:spPr bwMode="auto">
            <a:xfrm flipV="1">
              <a:off x="2792" y="3840"/>
              <a:ext cx="516" cy="6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19C0AFBD-F27D-4B33-8F21-08D6100A2D34}"/>
                </a:ext>
              </a:extLst>
            </p:cNvPr>
            <p:cNvSpPr>
              <a:spLocks noChangeShapeType="1"/>
            </p:cNvSpPr>
            <p:nvPr userDrawn="1"/>
          </p:nvSpPr>
          <p:spPr bwMode="auto">
            <a:xfrm flipV="1">
              <a:off x="3394" y="3809"/>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E50C9BBC-B4EB-4DA7-8BD6-573966C37458}"/>
                </a:ext>
              </a:extLst>
            </p:cNvPr>
            <p:cNvSpPr>
              <a:spLocks noChangeShapeType="1"/>
            </p:cNvSpPr>
            <p:nvPr userDrawn="1"/>
          </p:nvSpPr>
          <p:spPr bwMode="auto">
            <a:xfrm flipV="1">
              <a:off x="1159" y="3574"/>
              <a:ext cx="1325" cy="15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C09E203F-788D-4FC8-AADD-1D9570176B34}"/>
                </a:ext>
              </a:extLst>
            </p:cNvPr>
            <p:cNvSpPr>
              <a:spLocks noChangeShapeType="1"/>
            </p:cNvSpPr>
            <p:nvPr userDrawn="1"/>
          </p:nvSpPr>
          <p:spPr bwMode="auto">
            <a:xfrm flipV="1">
              <a:off x="591" y="3496"/>
              <a:ext cx="1440" cy="16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F1E541AE-0832-4F3F-A97B-10EDC410F8C0}"/>
                </a:ext>
              </a:extLst>
            </p:cNvPr>
            <p:cNvSpPr>
              <a:spLocks noChangeShapeType="1"/>
            </p:cNvSpPr>
            <p:nvPr userDrawn="1"/>
          </p:nvSpPr>
          <p:spPr bwMode="auto">
            <a:xfrm flipV="1">
              <a:off x="0" y="3485"/>
              <a:ext cx="1217"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C1155B7E-0BAA-435A-B9E2-5CD52AADA383}"/>
                </a:ext>
              </a:extLst>
            </p:cNvPr>
            <p:cNvSpPr>
              <a:spLocks noChangeShapeType="1"/>
            </p:cNvSpPr>
            <p:nvPr userDrawn="1"/>
          </p:nvSpPr>
          <p:spPr bwMode="auto">
            <a:xfrm flipV="1">
              <a:off x="1340" y="3387"/>
              <a:ext cx="725" cy="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1">
              <a:extLst>
                <a:ext uri="{FF2B5EF4-FFF2-40B4-BE49-F238E27FC236}">
                  <a16:creationId xmlns:a16="http://schemas.microsoft.com/office/drawing/2014/main" id="{9E614E9F-676C-4AE5-BE3D-02FE22E43DC4}"/>
                </a:ext>
              </a:extLst>
            </p:cNvPr>
            <p:cNvSpPr>
              <a:spLocks noChangeShapeType="1"/>
            </p:cNvSpPr>
            <p:nvPr userDrawn="1"/>
          </p:nvSpPr>
          <p:spPr bwMode="auto">
            <a:xfrm flipV="1">
              <a:off x="2159" y="3334"/>
              <a:ext cx="356" cy="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2">
              <a:extLst>
                <a:ext uri="{FF2B5EF4-FFF2-40B4-BE49-F238E27FC236}">
                  <a16:creationId xmlns:a16="http://schemas.microsoft.com/office/drawing/2014/main" id="{707CBB97-89D9-41CD-BD95-8C093F28DFCB}"/>
                </a:ext>
              </a:extLst>
            </p:cNvPr>
            <p:cNvSpPr>
              <a:spLocks noChangeShapeType="1"/>
            </p:cNvSpPr>
            <p:nvPr userDrawn="1"/>
          </p:nvSpPr>
          <p:spPr bwMode="auto">
            <a:xfrm flipV="1">
              <a:off x="2907" y="3267"/>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3">
              <a:extLst>
                <a:ext uri="{FF2B5EF4-FFF2-40B4-BE49-F238E27FC236}">
                  <a16:creationId xmlns:a16="http://schemas.microsoft.com/office/drawing/2014/main" id="{09B5C9D4-3BE9-40B9-876C-90966FF16516}"/>
                </a:ext>
              </a:extLst>
            </p:cNvPr>
            <p:cNvSpPr>
              <a:spLocks noChangeShapeType="1"/>
            </p:cNvSpPr>
            <p:nvPr userDrawn="1"/>
          </p:nvSpPr>
          <p:spPr bwMode="auto">
            <a:xfrm flipV="1">
              <a:off x="3481" y="3200"/>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5">
              <a:extLst>
                <a:ext uri="{FF2B5EF4-FFF2-40B4-BE49-F238E27FC236}">
                  <a16:creationId xmlns:a16="http://schemas.microsoft.com/office/drawing/2014/main" id="{BCFC3C9A-C647-4993-92C5-CE071B80A042}"/>
                </a:ext>
              </a:extLst>
            </p:cNvPr>
            <p:cNvSpPr>
              <a:spLocks noChangeShapeType="1"/>
            </p:cNvSpPr>
            <p:nvPr userDrawn="1"/>
          </p:nvSpPr>
          <p:spPr bwMode="auto">
            <a:xfrm flipV="1">
              <a:off x="0" y="3674"/>
              <a:ext cx="497" cy="5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6">
              <a:extLst>
                <a:ext uri="{FF2B5EF4-FFF2-40B4-BE49-F238E27FC236}">
                  <a16:creationId xmlns:a16="http://schemas.microsoft.com/office/drawing/2014/main" id="{66724D58-FE88-476E-99F9-0AC8683CDD04}"/>
                </a:ext>
              </a:extLst>
            </p:cNvPr>
            <p:cNvSpPr>
              <a:spLocks noChangeShapeType="1"/>
            </p:cNvSpPr>
            <p:nvPr userDrawn="1"/>
          </p:nvSpPr>
          <p:spPr bwMode="auto">
            <a:xfrm flipV="1">
              <a:off x="-12" y="3743"/>
              <a:ext cx="1036" cy="1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7">
              <a:extLst>
                <a:ext uri="{FF2B5EF4-FFF2-40B4-BE49-F238E27FC236}">
                  <a16:creationId xmlns:a16="http://schemas.microsoft.com/office/drawing/2014/main" id="{54F05027-436D-4344-9B7E-8E814D1F6766}"/>
                </a:ext>
              </a:extLst>
            </p:cNvPr>
            <p:cNvSpPr>
              <a:spLocks noChangeShapeType="1"/>
            </p:cNvSpPr>
            <p:nvPr userDrawn="1"/>
          </p:nvSpPr>
          <p:spPr bwMode="auto">
            <a:xfrm flipV="1">
              <a:off x="2578" y="3499"/>
              <a:ext cx="546" cy="6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8">
              <a:extLst>
                <a:ext uri="{FF2B5EF4-FFF2-40B4-BE49-F238E27FC236}">
                  <a16:creationId xmlns:a16="http://schemas.microsoft.com/office/drawing/2014/main" id="{C247FDE8-6C81-4743-B4B9-656322AA5912}"/>
                </a:ext>
              </a:extLst>
            </p:cNvPr>
            <p:cNvSpPr>
              <a:spLocks noChangeShapeType="1"/>
            </p:cNvSpPr>
            <p:nvPr userDrawn="1"/>
          </p:nvSpPr>
          <p:spPr bwMode="auto">
            <a:xfrm flipV="1">
              <a:off x="3215" y="3467"/>
              <a:ext cx="190" cy="2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0">
              <a:extLst>
                <a:ext uri="{FF2B5EF4-FFF2-40B4-BE49-F238E27FC236}">
                  <a16:creationId xmlns:a16="http://schemas.microsoft.com/office/drawing/2014/main" id="{91BF2B90-DB6E-4942-86F4-F25A629DD120}"/>
                </a:ext>
              </a:extLst>
            </p:cNvPr>
            <p:cNvSpPr>
              <a:spLocks noChangeShapeType="1"/>
            </p:cNvSpPr>
            <p:nvPr userDrawn="1"/>
          </p:nvSpPr>
          <p:spPr bwMode="auto">
            <a:xfrm flipV="1">
              <a:off x="915" y="4266"/>
              <a:ext cx="539" cy="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1">
              <a:extLst>
                <a:ext uri="{FF2B5EF4-FFF2-40B4-BE49-F238E27FC236}">
                  <a16:creationId xmlns:a16="http://schemas.microsoft.com/office/drawing/2014/main" id="{EFF60E7F-0075-4A62-9CA5-FD83DF10101C}"/>
                </a:ext>
              </a:extLst>
            </p:cNvPr>
            <p:cNvSpPr>
              <a:spLocks noChangeShapeType="1"/>
            </p:cNvSpPr>
            <p:nvPr userDrawn="1"/>
          </p:nvSpPr>
          <p:spPr bwMode="auto">
            <a:xfrm flipV="1">
              <a:off x="-12" y="4243"/>
              <a:ext cx="757" cy="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2">
              <a:extLst>
                <a:ext uri="{FF2B5EF4-FFF2-40B4-BE49-F238E27FC236}">
                  <a16:creationId xmlns:a16="http://schemas.microsoft.com/office/drawing/2014/main" id="{B61F465F-FC57-420A-9D51-CB01B2D7E0B3}"/>
                </a:ext>
              </a:extLst>
            </p:cNvPr>
            <p:cNvSpPr>
              <a:spLocks noChangeShapeType="1"/>
            </p:cNvSpPr>
            <p:nvPr userDrawn="1"/>
          </p:nvSpPr>
          <p:spPr bwMode="auto">
            <a:xfrm flipV="1">
              <a:off x="851" y="4158"/>
              <a:ext cx="631" cy="7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3">
              <a:extLst>
                <a:ext uri="{FF2B5EF4-FFF2-40B4-BE49-F238E27FC236}">
                  <a16:creationId xmlns:a16="http://schemas.microsoft.com/office/drawing/2014/main" id="{51E82B0B-8BB3-468A-B62E-4D36FAE601C6}"/>
                </a:ext>
              </a:extLst>
            </p:cNvPr>
            <p:cNvSpPr>
              <a:spLocks noChangeShapeType="1"/>
            </p:cNvSpPr>
            <p:nvPr userDrawn="1"/>
          </p:nvSpPr>
          <p:spPr bwMode="auto">
            <a:xfrm flipV="1">
              <a:off x="1564" y="4112"/>
              <a:ext cx="310" cy="3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4">
              <a:extLst>
                <a:ext uri="{FF2B5EF4-FFF2-40B4-BE49-F238E27FC236}">
                  <a16:creationId xmlns:a16="http://schemas.microsoft.com/office/drawing/2014/main" id="{D96D1D76-E384-4B28-957E-8EC6BD101D5F}"/>
                </a:ext>
              </a:extLst>
            </p:cNvPr>
            <p:cNvSpPr>
              <a:spLocks noChangeShapeType="1"/>
            </p:cNvSpPr>
            <p:nvPr userDrawn="1"/>
          </p:nvSpPr>
          <p:spPr bwMode="auto">
            <a:xfrm flipV="1">
              <a:off x="2215" y="4053"/>
              <a:ext cx="166" cy="2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5">
              <a:extLst>
                <a:ext uri="{FF2B5EF4-FFF2-40B4-BE49-F238E27FC236}">
                  <a16:creationId xmlns:a16="http://schemas.microsoft.com/office/drawing/2014/main" id="{D70FA492-26B9-43A0-94C4-B8AB460C27A9}"/>
                </a:ext>
              </a:extLst>
            </p:cNvPr>
            <p:cNvSpPr>
              <a:spLocks noChangeShapeType="1"/>
            </p:cNvSpPr>
            <p:nvPr userDrawn="1"/>
          </p:nvSpPr>
          <p:spPr bwMode="auto">
            <a:xfrm flipV="1">
              <a:off x="2714" y="3996"/>
              <a:ext cx="166" cy="19"/>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9">
              <a:extLst>
                <a:ext uri="{FF2B5EF4-FFF2-40B4-BE49-F238E27FC236}">
                  <a16:creationId xmlns:a16="http://schemas.microsoft.com/office/drawing/2014/main" id="{9880B52C-2FF4-4FB9-8C90-4C3A5D223928}"/>
                </a:ext>
              </a:extLst>
            </p:cNvPr>
            <p:cNvSpPr>
              <a:spLocks noChangeShapeType="1"/>
            </p:cNvSpPr>
            <p:nvPr userDrawn="1"/>
          </p:nvSpPr>
          <p:spPr bwMode="auto">
            <a:xfrm flipV="1">
              <a:off x="2031" y="4286"/>
              <a:ext cx="377" cy="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0">
              <a:extLst>
                <a:ext uri="{FF2B5EF4-FFF2-40B4-BE49-F238E27FC236}">
                  <a16:creationId xmlns:a16="http://schemas.microsoft.com/office/drawing/2014/main" id="{276D71AD-CAF6-48DB-92E5-F39CC1897FD3}"/>
                </a:ext>
              </a:extLst>
            </p:cNvPr>
            <p:cNvSpPr>
              <a:spLocks noChangeShapeType="1"/>
            </p:cNvSpPr>
            <p:nvPr userDrawn="1"/>
          </p:nvSpPr>
          <p:spPr bwMode="auto">
            <a:xfrm flipV="1">
              <a:off x="2486" y="4258"/>
              <a:ext cx="166" cy="1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1">
              <a:extLst>
                <a:ext uri="{FF2B5EF4-FFF2-40B4-BE49-F238E27FC236}">
                  <a16:creationId xmlns:a16="http://schemas.microsoft.com/office/drawing/2014/main" id="{5BB40728-2F69-4747-884B-AC37B1049225}"/>
                </a:ext>
              </a:extLst>
            </p:cNvPr>
            <p:cNvSpPr>
              <a:spLocks noChangeShapeType="1"/>
            </p:cNvSpPr>
            <p:nvPr userDrawn="1"/>
          </p:nvSpPr>
          <p:spPr bwMode="auto">
            <a:xfrm flipV="1">
              <a:off x="7" y="3398"/>
              <a:ext cx="961" cy="1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2">
              <a:extLst>
                <a:ext uri="{FF2B5EF4-FFF2-40B4-BE49-F238E27FC236}">
                  <a16:creationId xmlns:a16="http://schemas.microsoft.com/office/drawing/2014/main" id="{F63E8FAA-8BDB-483A-9A70-2A3CBFE884DE}"/>
                </a:ext>
              </a:extLst>
            </p:cNvPr>
            <p:cNvSpPr>
              <a:spLocks noChangeShapeType="1"/>
            </p:cNvSpPr>
            <p:nvPr userDrawn="1"/>
          </p:nvSpPr>
          <p:spPr bwMode="auto">
            <a:xfrm flipV="1">
              <a:off x="-12" y="3309"/>
              <a:ext cx="607" cy="7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4">
              <a:extLst>
                <a:ext uri="{FF2B5EF4-FFF2-40B4-BE49-F238E27FC236}">
                  <a16:creationId xmlns:a16="http://schemas.microsoft.com/office/drawing/2014/main" id="{31D147A4-9883-4020-8004-C9330942543A}"/>
                </a:ext>
              </a:extLst>
            </p:cNvPr>
            <p:cNvSpPr>
              <a:spLocks noChangeShapeType="1"/>
            </p:cNvSpPr>
            <p:nvPr userDrawn="1"/>
          </p:nvSpPr>
          <p:spPr bwMode="auto">
            <a:xfrm flipV="1">
              <a:off x="40" y="3201"/>
              <a:ext cx="580" cy="6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5">
              <a:extLst>
                <a:ext uri="{FF2B5EF4-FFF2-40B4-BE49-F238E27FC236}">
                  <a16:creationId xmlns:a16="http://schemas.microsoft.com/office/drawing/2014/main" id="{B8C75031-641B-406E-8F59-7915F73C5414}"/>
                </a:ext>
              </a:extLst>
            </p:cNvPr>
            <p:cNvSpPr>
              <a:spLocks noChangeShapeType="1"/>
            </p:cNvSpPr>
            <p:nvPr userDrawn="1"/>
          </p:nvSpPr>
          <p:spPr bwMode="auto">
            <a:xfrm flipV="1">
              <a:off x="695" y="3159"/>
              <a:ext cx="285" cy="3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46">
              <a:extLst>
                <a:ext uri="{FF2B5EF4-FFF2-40B4-BE49-F238E27FC236}">
                  <a16:creationId xmlns:a16="http://schemas.microsoft.com/office/drawing/2014/main" id="{B3830D92-DCDE-4C68-889E-E3C2858FC01D}"/>
                </a:ext>
              </a:extLst>
            </p:cNvPr>
            <p:cNvSpPr>
              <a:spLocks noChangeShapeType="1"/>
            </p:cNvSpPr>
            <p:nvPr userDrawn="1"/>
          </p:nvSpPr>
          <p:spPr bwMode="auto">
            <a:xfrm flipV="1">
              <a:off x="1294" y="3105"/>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47">
              <a:extLst>
                <a:ext uri="{FF2B5EF4-FFF2-40B4-BE49-F238E27FC236}">
                  <a16:creationId xmlns:a16="http://schemas.microsoft.com/office/drawing/2014/main" id="{458ACCA5-F468-4528-9F8C-F4022097D8F2}"/>
                </a:ext>
              </a:extLst>
            </p:cNvPr>
            <p:cNvSpPr>
              <a:spLocks noChangeShapeType="1"/>
            </p:cNvSpPr>
            <p:nvPr userDrawn="1"/>
          </p:nvSpPr>
          <p:spPr bwMode="auto">
            <a:xfrm flipV="1">
              <a:off x="1753" y="3052"/>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Line 51">
              <a:extLst>
                <a:ext uri="{FF2B5EF4-FFF2-40B4-BE49-F238E27FC236}">
                  <a16:creationId xmlns:a16="http://schemas.microsoft.com/office/drawing/2014/main" id="{AC560D55-76EC-470D-92E3-EB6AE3E9AE6A}"/>
                </a:ext>
              </a:extLst>
            </p:cNvPr>
            <p:cNvSpPr>
              <a:spLocks noChangeShapeType="1"/>
            </p:cNvSpPr>
            <p:nvPr userDrawn="1"/>
          </p:nvSpPr>
          <p:spPr bwMode="auto">
            <a:xfrm flipV="1">
              <a:off x="1043" y="3338"/>
              <a:ext cx="437" cy="5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Line 52">
              <a:extLst>
                <a:ext uri="{FF2B5EF4-FFF2-40B4-BE49-F238E27FC236}">
                  <a16:creationId xmlns:a16="http://schemas.microsoft.com/office/drawing/2014/main" id="{3C41428C-C862-49BD-B9F6-C239EEC7F256}"/>
                </a:ext>
              </a:extLst>
            </p:cNvPr>
            <p:cNvSpPr>
              <a:spLocks noChangeShapeType="1"/>
            </p:cNvSpPr>
            <p:nvPr userDrawn="1"/>
          </p:nvSpPr>
          <p:spPr bwMode="auto">
            <a:xfrm flipV="1">
              <a:off x="1545" y="3312"/>
              <a:ext cx="153" cy="1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4">
              <a:extLst>
                <a:ext uri="{FF2B5EF4-FFF2-40B4-BE49-F238E27FC236}">
                  <a16:creationId xmlns:a16="http://schemas.microsoft.com/office/drawing/2014/main" id="{3EC7DA0D-22C3-4642-9650-B1E3C9EF69E9}"/>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5">
              <a:extLst>
                <a:ext uri="{FF2B5EF4-FFF2-40B4-BE49-F238E27FC236}">
                  <a16:creationId xmlns:a16="http://schemas.microsoft.com/office/drawing/2014/main" id="{C7F4BE84-2AA2-43D7-B09A-E827F5889B0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6">
              <a:extLst>
                <a:ext uri="{FF2B5EF4-FFF2-40B4-BE49-F238E27FC236}">
                  <a16:creationId xmlns:a16="http://schemas.microsoft.com/office/drawing/2014/main" id="{34F3EB34-F5E8-41CA-97CF-3AC986CA2F1D}"/>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7">
              <a:extLst>
                <a:ext uri="{FF2B5EF4-FFF2-40B4-BE49-F238E27FC236}">
                  <a16:creationId xmlns:a16="http://schemas.microsoft.com/office/drawing/2014/main" id="{E1527039-86E6-4CDA-AC60-CC6495789873}"/>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929585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ts_Photo Section 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64EA6-FAEC-4E26-A7F6-F158E6C97086}"/>
              </a:ext>
            </a:extLst>
          </p:cNvPr>
          <p:cNvSpPr>
            <a:spLocks noGrp="1"/>
          </p:cNvSpPr>
          <p:nvPr>
            <p:ph type="title"/>
          </p:nvPr>
        </p:nvSpPr>
        <p:spPr>
          <a:xfrm>
            <a:off x="588263" y="2456392"/>
            <a:ext cx="4513126" cy="1107996"/>
          </a:xfrm>
        </p:spPr>
        <p:txBody>
          <a:bodyPr anchor="b" anchorCtr="0"/>
          <a:lstStyle/>
          <a:p>
            <a:r>
              <a:rPr lang="en-US"/>
              <a:t>Click to edit Master title style</a:t>
            </a:r>
          </a:p>
        </p:txBody>
      </p:sp>
      <p:sp>
        <p:nvSpPr>
          <p:cNvPr id="5" name="Picture Placeholder">
            <a:extLst>
              <a:ext uri="{FF2B5EF4-FFF2-40B4-BE49-F238E27FC236}">
                <a16:creationId xmlns:a16="http://schemas.microsoft.com/office/drawing/2014/main" id="{91B576E6-160E-4BCE-A166-90B2F2E647E0}"/>
              </a:ext>
              <a:ext uri="{C183D7F6-B498-43B3-948B-1728B52AA6E4}">
                <adec:decorative xmlns:adec="http://schemas.microsoft.com/office/drawing/2017/decorative" val="1"/>
              </a:ext>
            </a:extLst>
          </p:cNvPr>
          <p:cNvSpPr>
            <a:spLocks noGrp="1"/>
          </p:cNvSpPr>
          <p:nvPr>
            <p:ph type="pic" sz="quarter" idx="17" hasCustomPrompt="1"/>
          </p:nvPr>
        </p:nvSpPr>
        <p:spPr bwMode="ltGray">
          <a:xfrm>
            <a:off x="5926139" y="585789"/>
            <a:ext cx="5683250" cy="5683250"/>
          </a:xfrm>
          <a:blipFill>
            <a:blip r:embed="rId2"/>
            <a:stretch>
              <a:fillRect/>
            </a:stretch>
          </a:blipFill>
          <a:effectLst>
            <a:outerShdw blurRad="190500" dist="50800" dir="2700000" algn="ctr" rotWithShape="0">
              <a:prstClr val="black">
                <a:alpha val="30000"/>
              </a:prstClr>
            </a:outerShdw>
          </a:effectLst>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grpSp>
        <p:nvGrpSpPr>
          <p:cNvPr id="8" name="Group 4">
            <a:extLst>
              <a:ext uri="{FF2B5EF4-FFF2-40B4-BE49-F238E27FC236}">
                <a16:creationId xmlns:a16="http://schemas.microsoft.com/office/drawing/2014/main" id="{658CF634-9EEF-49FE-8CD9-21079E6765C8}"/>
              </a:ext>
              <a:ext uri="{C183D7F6-B498-43B3-948B-1728B52AA6E4}">
                <adec:decorative xmlns:adec="http://schemas.microsoft.com/office/drawing/2017/decorative" val="1"/>
              </a:ext>
            </a:extLst>
          </p:cNvPr>
          <p:cNvGrpSpPr>
            <a:grpSpLocks noChangeAspect="1"/>
          </p:cNvGrpSpPr>
          <p:nvPr userDrawn="1"/>
        </p:nvGrpSpPr>
        <p:grpSpPr bwMode="auto">
          <a:xfrm>
            <a:off x="-19050" y="4833939"/>
            <a:ext cx="6099175" cy="2041525"/>
            <a:chOff x="-12" y="3045"/>
            <a:chExt cx="3842" cy="1286"/>
          </a:xfrm>
        </p:grpSpPr>
        <p:sp>
          <p:nvSpPr>
            <p:cNvPr id="9" name="AutoShape 3">
              <a:extLst>
                <a:ext uri="{FF2B5EF4-FFF2-40B4-BE49-F238E27FC236}">
                  <a16:creationId xmlns:a16="http://schemas.microsoft.com/office/drawing/2014/main" id="{EA0332A7-7C31-4C3A-92B9-C09E7387F153}"/>
                </a:ext>
              </a:extLst>
            </p:cNvPr>
            <p:cNvSpPr>
              <a:spLocks noChangeAspect="1" noChangeArrowheads="1" noTextEdit="1"/>
            </p:cNvSpPr>
            <p:nvPr userDrawn="1"/>
          </p:nvSpPr>
          <p:spPr bwMode="auto">
            <a:xfrm>
              <a:off x="0" y="3045"/>
              <a:ext cx="3830"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Line 5">
              <a:extLst>
                <a:ext uri="{FF2B5EF4-FFF2-40B4-BE49-F238E27FC236}">
                  <a16:creationId xmlns:a16="http://schemas.microsoft.com/office/drawing/2014/main" id="{E1802A6B-0FA5-4AFA-943A-D45CF85D1208}"/>
                </a:ext>
              </a:extLst>
            </p:cNvPr>
            <p:cNvSpPr>
              <a:spLocks noChangeShapeType="1"/>
            </p:cNvSpPr>
            <p:nvPr userDrawn="1"/>
          </p:nvSpPr>
          <p:spPr bwMode="auto">
            <a:xfrm flipV="1">
              <a:off x="1452" y="3910"/>
              <a:ext cx="1252"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Line 6">
              <a:extLst>
                <a:ext uri="{FF2B5EF4-FFF2-40B4-BE49-F238E27FC236}">
                  <a16:creationId xmlns:a16="http://schemas.microsoft.com/office/drawing/2014/main" id="{E77E4D66-A591-4407-A4C1-5F4DF17EE622}"/>
                </a:ext>
              </a:extLst>
            </p:cNvPr>
            <p:cNvSpPr>
              <a:spLocks noChangeShapeType="1"/>
            </p:cNvSpPr>
            <p:nvPr userDrawn="1"/>
          </p:nvSpPr>
          <p:spPr bwMode="auto">
            <a:xfrm flipV="1">
              <a:off x="915" y="3829"/>
              <a:ext cx="1360" cy="15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Line 7">
              <a:extLst>
                <a:ext uri="{FF2B5EF4-FFF2-40B4-BE49-F238E27FC236}">
                  <a16:creationId xmlns:a16="http://schemas.microsoft.com/office/drawing/2014/main" id="{EF869CCE-1BD6-4BE5-8D7D-61746AD66743}"/>
                </a:ext>
              </a:extLst>
            </p:cNvPr>
            <p:cNvSpPr>
              <a:spLocks noChangeShapeType="1"/>
            </p:cNvSpPr>
            <p:nvPr userDrawn="1"/>
          </p:nvSpPr>
          <p:spPr bwMode="auto">
            <a:xfrm flipV="1">
              <a:off x="0" y="3813"/>
              <a:ext cx="1506" cy="167"/>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Line 8">
              <a:extLst>
                <a:ext uri="{FF2B5EF4-FFF2-40B4-BE49-F238E27FC236}">
                  <a16:creationId xmlns:a16="http://schemas.microsoft.com/office/drawing/2014/main" id="{DEDE4AF1-7B22-4663-9BA3-DAC2DCC6C922}"/>
                </a:ext>
              </a:extLst>
            </p:cNvPr>
            <p:cNvSpPr>
              <a:spLocks noChangeShapeType="1"/>
            </p:cNvSpPr>
            <p:nvPr userDrawn="1"/>
          </p:nvSpPr>
          <p:spPr bwMode="auto">
            <a:xfrm flipV="1">
              <a:off x="1621" y="3720"/>
              <a:ext cx="685" cy="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9">
              <a:extLst>
                <a:ext uri="{FF2B5EF4-FFF2-40B4-BE49-F238E27FC236}">
                  <a16:creationId xmlns:a16="http://schemas.microsoft.com/office/drawing/2014/main" id="{0940244F-432C-40C0-A7E9-910E9447CDBA}"/>
                </a:ext>
              </a:extLst>
            </p:cNvPr>
            <p:cNvSpPr>
              <a:spLocks noChangeShapeType="1"/>
            </p:cNvSpPr>
            <p:nvPr userDrawn="1"/>
          </p:nvSpPr>
          <p:spPr bwMode="auto">
            <a:xfrm flipV="1">
              <a:off x="2395" y="3671"/>
              <a:ext cx="337" cy="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10">
              <a:extLst>
                <a:ext uri="{FF2B5EF4-FFF2-40B4-BE49-F238E27FC236}">
                  <a16:creationId xmlns:a16="http://schemas.microsoft.com/office/drawing/2014/main" id="{A1C6E6A5-5F57-4647-AD2D-16A0339DFF14}"/>
                </a:ext>
              </a:extLst>
            </p:cNvPr>
            <p:cNvSpPr>
              <a:spLocks noChangeShapeType="1"/>
            </p:cNvSpPr>
            <p:nvPr userDrawn="1"/>
          </p:nvSpPr>
          <p:spPr bwMode="auto">
            <a:xfrm flipV="1">
              <a:off x="3102" y="3607"/>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11">
              <a:extLst>
                <a:ext uri="{FF2B5EF4-FFF2-40B4-BE49-F238E27FC236}">
                  <a16:creationId xmlns:a16="http://schemas.microsoft.com/office/drawing/2014/main" id="{6E0729C3-A21B-4E46-9E35-F99A63BFA4BD}"/>
                </a:ext>
              </a:extLst>
            </p:cNvPr>
            <p:cNvSpPr>
              <a:spLocks noChangeShapeType="1"/>
            </p:cNvSpPr>
            <p:nvPr userDrawn="1"/>
          </p:nvSpPr>
          <p:spPr bwMode="auto">
            <a:xfrm flipV="1">
              <a:off x="3644" y="3544"/>
              <a:ext cx="180"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13">
              <a:extLst>
                <a:ext uri="{FF2B5EF4-FFF2-40B4-BE49-F238E27FC236}">
                  <a16:creationId xmlns:a16="http://schemas.microsoft.com/office/drawing/2014/main" id="{52F1F5E5-D490-4EE1-B93F-54AEE3BEAC43}"/>
                </a:ext>
              </a:extLst>
            </p:cNvPr>
            <p:cNvSpPr>
              <a:spLocks noChangeShapeType="1"/>
            </p:cNvSpPr>
            <p:nvPr userDrawn="1"/>
          </p:nvSpPr>
          <p:spPr bwMode="auto">
            <a:xfrm flipV="1">
              <a:off x="-12" y="3997"/>
              <a:ext cx="838" cy="10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14">
              <a:extLst>
                <a:ext uri="{FF2B5EF4-FFF2-40B4-BE49-F238E27FC236}">
                  <a16:creationId xmlns:a16="http://schemas.microsoft.com/office/drawing/2014/main" id="{3E9075D5-134E-45BE-A75C-3A53F92BC431}"/>
                </a:ext>
              </a:extLst>
            </p:cNvPr>
            <p:cNvSpPr>
              <a:spLocks noChangeShapeType="1"/>
            </p:cNvSpPr>
            <p:nvPr userDrawn="1"/>
          </p:nvSpPr>
          <p:spPr bwMode="auto">
            <a:xfrm flipV="1">
              <a:off x="-12" y="4070"/>
              <a:ext cx="1337" cy="146"/>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5">
              <a:extLst>
                <a:ext uri="{FF2B5EF4-FFF2-40B4-BE49-F238E27FC236}">
                  <a16:creationId xmlns:a16="http://schemas.microsoft.com/office/drawing/2014/main" id="{C1497795-D932-4119-88F3-48BF178CEB6F}"/>
                </a:ext>
              </a:extLst>
            </p:cNvPr>
            <p:cNvSpPr>
              <a:spLocks noChangeShapeType="1"/>
            </p:cNvSpPr>
            <p:nvPr userDrawn="1"/>
          </p:nvSpPr>
          <p:spPr bwMode="auto">
            <a:xfrm flipV="1">
              <a:off x="2792" y="3840"/>
              <a:ext cx="516" cy="6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6">
              <a:extLst>
                <a:ext uri="{FF2B5EF4-FFF2-40B4-BE49-F238E27FC236}">
                  <a16:creationId xmlns:a16="http://schemas.microsoft.com/office/drawing/2014/main" id="{595933AF-088D-40ED-9B88-AEB9F92F61F3}"/>
                </a:ext>
              </a:extLst>
            </p:cNvPr>
            <p:cNvSpPr>
              <a:spLocks noChangeShapeType="1"/>
            </p:cNvSpPr>
            <p:nvPr userDrawn="1"/>
          </p:nvSpPr>
          <p:spPr bwMode="auto">
            <a:xfrm flipV="1">
              <a:off x="3394" y="3809"/>
              <a:ext cx="179" cy="2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9D538E2A-16AA-4880-9ECE-27935FC29165}"/>
                </a:ext>
              </a:extLst>
            </p:cNvPr>
            <p:cNvSpPr>
              <a:spLocks noChangeShapeType="1"/>
            </p:cNvSpPr>
            <p:nvPr userDrawn="1"/>
          </p:nvSpPr>
          <p:spPr bwMode="auto">
            <a:xfrm flipV="1">
              <a:off x="1159" y="3574"/>
              <a:ext cx="1325" cy="15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4055CB82-A9D7-421B-ADB0-A59AD774C267}"/>
                </a:ext>
              </a:extLst>
            </p:cNvPr>
            <p:cNvSpPr>
              <a:spLocks noChangeShapeType="1"/>
            </p:cNvSpPr>
            <p:nvPr userDrawn="1"/>
          </p:nvSpPr>
          <p:spPr bwMode="auto">
            <a:xfrm flipV="1">
              <a:off x="591" y="3496"/>
              <a:ext cx="1440" cy="16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89E6B681-1E9C-4003-8E90-9B69EA1E6622}"/>
                </a:ext>
              </a:extLst>
            </p:cNvPr>
            <p:cNvSpPr>
              <a:spLocks noChangeShapeType="1"/>
            </p:cNvSpPr>
            <p:nvPr userDrawn="1"/>
          </p:nvSpPr>
          <p:spPr bwMode="auto">
            <a:xfrm flipV="1">
              <a:off x="0" y="3485"/>
              <a:ext cx="1217"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7727BEDD-1710-4D59-9613-C710AFBF7A10}"/>
                </a:ext>
              </a:extLst>
            </p:cNvPr>
            <p:cNvSpPr>
              <a:spLocks noChangeShapeType="1"/>
            </p:cNvSpPr>
            <p:nvPr userDrawn="1"/>
          </p:nvSpPr>
          <p:spPr bwMode="auto">
            <a:xfrm flipV="1">
              <a:off x="1340" y="3387"/>
              <a:ext cx="725" cy="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20CC4A77-CAB4-4B4A-8BFC-73153508CDBF}"/>
                </a:ext>
              </a:extLst>
            </p:cNvPr>
            <p:cNvSpPr>
              <a:spLocks noChangeShapeType="1"/>
            </p:cNvSpPr>
            <p:nvPr userDrawn="1"/>
          </p:nvSpPr>
          <p:spPr bwMode="auto">
            <a:xfrm flipV="1">
              <a:off x="2159" y="3334"/>
              <a:ext cx="356" cy="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B2AA8201-1475-48D3-9DD4-9CBBCAA01C97}"/>
                </a:ext>
              </a:extLst>
            </p:cNvPr>
            <p:cNvSpPr>
              <a:spLocks noChangeShapeType="1"/>
            </p:cNvSpPr>
            <p:nvPr userDrawn="1"/>
          </p:nvSpPr>
          <p:spPr bwMode="auto">
            <a:xfrm flipV="1">
              <a:off x="2907" y="3267"/>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3">
              <a:extLst>
                <a:ext uri="{FF2B5EF4-FFF2-40B4-BE49-F238E27FC236}">
                  <a16:creationId xmlns:a16="http://schemas.microsoft.com/office/drawing/2014/main" id="{9FE31C73-17B3-456C-BD51-31120F27DF02}"/>
                </a:ext>
              </a:extLst>
            </p:cNvPr>
            <p:cNvSpPr>
              <a:spLocks noChangeShapeType="1"/>
            </p:cNvSpPr>
            <p:nvPr userDrawn="1"/>
          </p:nvSpPr>
          <p:spPr bwMode="auto">
            <a:xfrm flipV="1">
              <a:off x="3481" y="3200"/>
              <a:ext cx="190" cy="2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5">
              <a:extLst>
                <a:ext uri="{FF2B5EF4-FFF2-40B4-BE49-F238E27FC236}">
                  <a16:creationId xmlns:a16="http://schemas.microsoft.com/office/drawing/2014/main" id="{F7D58059-3C3A-48F7-BE19-8D339D97F19A}"/>
                </a:ext>
              </a:extLst>
            </p:cNvPr>
            <p:cNvSpPr>
              <a:spLocks noChangeShapeType="1"/>
            </p:cNvSpPr>
            <p:nvPr userDrawn="1"/>
          </p:nvSpPr>
          <p:spPr bwMode="auto">
            <a:xfrm flipV="1">
              <a:off x="0" y="3674"/>
              <a:ext cx="497" cy="5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6">
              <a:extLst>
                <a:ext uri="{FF2B5EF4-FFF2-40B4-BE49-F238E27FC236}">
                  <a16:creationId xmlns:a16="http://schemas.microsoft.com/office/drawing/2014/main" id="{43889137-A687-4097-A8F7-50AC0E84AC1F}"/>
                </a:ext>
              </a:extLst>
            </p:cNvPr>
            <p:cNvSpPr>
              <a:spLocks noChangeShapeType="1"/>
            </p:cNvSpPr>
            <p:nvPr userDrawn="1"/>
          </p:nvSpPr>
          <p:spPr bwMode="auto">
            <a:xfrm flipV="1">
              <a:off x="-12" y="3743"/>
              <a:ext cx="1036" cy="1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7">
              <a:extLst>
                <a:ext uri="{FF2B5EF4-FFF2-40B4-BE49-F238E27FC236}">
                  <a16:creationId xmlns:a16="http://schemas.microsoft.com/office/drawing/2014/main" id="{77E339B1-8AB0-4348-BCEF-C2BD841C3AC2}"/>
                </a:ext>
              </a:extLst>
            </p:cNvPr>
            <p:cNvSpPr>
              <a:spLocks noChangeShapeType="1"/>
            </p:cNvSpPr>
            <p:nvPr userDrawn="1"/>
          </p:nvSpPr>
          <p:spPr bwMode="auto">
            <a:xfrm flipV="1">
              <a:off x="2578" y="3499"/>
              <a:ext cx="546" cy="6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8">
              <a:extLst>
                <a:ext uri="{FF2B5EF4-FFF2-40B4-BE49-F238E27FC236}">
                  <a16:creationId xmlns:a16="http://schemas.microsoft.com/office/drawing/2014/main" id="{5231B32C-CC43-45B1-A068-207C1773B9EF}"/>
                </a:ext>
              </a:extLst>
            </p:cNvPr>
            <p:cNvSpPr>
              <a:spLocks noChangeShapeType="1"/>
            </p:cNvSpPr>
            <p:nvPr userDrawn="1"/>
          </p:nvSpPr>
          <p:spPr bwMode="auto">
            <a:xfrm flipV="1">
              <a:off x="3215" y="3467"/>
              <a:ext cx="190" cy="2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0">
              <a:extLst>
                <a:ext uri="{FF2B5EF4-FFF2-40B4-BE49-F238E27FC236}">
                  <a16:creationId xmlns:a16="http://schemas.microsoft.com/office/drawing/2014/main" id="{67C5DB06-7C42-4541-B7EB-46FF131BE1F7}"/>
                </a:ext>
              </a:extLst>
            </p:cNvPr>
            <p:cNvSpPr>
              <a:spLocks noChangeShapeType="1"/>
            </p:cNvSpPr>
            <p:nvPr userDrawn="1"/>
          </p:nvSpPr>
          <p:spPr bwMode="auto">
            <a:xfrm flipV="1">
              <a:off x="915" y="4266"/>
              <a:ext cx="539" cy="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1">
              <a:extLst>
                <a:ext uri="{FF2B5EF4-FFF2-40B4-BE49-F238E27FC236}">
                  <a16:creationId xmlns:a16="http://schemas.microsoft.com/office/drawing/2014/main" id="{A1C8F9A2-4E80-49C3-8296-79F5CCA5F8EE}"/>
                </a:ext>
              </a:extLst>
            </p:cNvPr>
            <p:cNvSpPr>
              <a:spLocks noChangeShapeType="1"/>
            </p:cNvSpPr>
            <p:nvPr userDrawn="1"/>
          </p:nvSpPr>
          <p:spPr bwMode="auto">
            <a:xfrm flipV="1">
              <a:off x="-12" y="4243"/>
              <a:ext cx="757" cy="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2">
              <a:extLst>
                <a:ext uri="{FF2B5EF4-FFF2-40B4-BE49-F238E27FC236}">
                  <a16:creationId xmlns:a16="http://schemas.microsoft.com/office/drawing/2014/main" id="{89D64176-F337-418B-BED3-2DC99F6EE8EB}"/>
                </a:ext>
              </a:extLst>
            </p:cNvPr>
            <p:cNvSpPr>
              <a:spLocks noChangeShapeType="1"/>
            </p:cNvSpPr>
            <p:nvPr userDrawn="1"/>
          </p:nvSpPr>
          <p:spPr bwMode="auto">
            <a:xfrm flipV="1">
              <a:off x="851" y="4158"/>
              <a:ext cx="631" cy="7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3">
              <a:extLst>
                <a:ext uri="{FF2B5EF4-FFF2-40B4-BE49-F238E27FC236}">
                  <a16:creationId xmlns:a16="http://schemas.microsoft.com/office/drawing/2014/main" id="{80FC8CE9-5087-4F39-AAB9-52470263D7CA}"/>
                </a:ext>
              </a:extLst>
            </p:cNvPr>
            <p:cNvSpPr>
              <a:spLocks noChangeShapeType="1"/>
            </p:cNvSpPr>
            <p:nvPr userDrawn="1"/>
          </p:nvSpPr>
          <p:spPr bwMode="auto">
            <a:xfrm flipV="1">
              <a:off x="1564" y="4112"/>
              <a:ext cx="310" cy="3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34">
              <a:extLst>
                <a:ext uri="{FF2B5EF4-FFF2-40B4-BE49-F238E27FC236}">
                  <a16:creationId xmlns:a16="http://schemas.microsoft.com/office/drawing/2014/main" id="{56198EFF-63C3-40D2-9E0A-1E06C747A9BB}"/>
                </a:ext>
              </a:extLst>
            </p:cNvPr>
            <p:cNvSpPr>
              <a:spLocks noChangeShapeType="1"/>
            </p:cNvSpPr>
            <p:nvPr userDrawn="1"/>
          </p:nvSpPr>
          <p:spPr bwMode="auto">
            <a:xfrm flipV="1">
              <a:off x="2215" y="4053"/>
              <a:ext cx="166" cy="2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5">
              <a:extLst>
                <a:ext uri="{FF2B5EF4-FFF2-40B4-BE49-F238E27FC236}">
                  <a16:creationId xmlns:a16="http://schemas.microsoft.com/office/drawing/2014/main" id="{CAAD0169-B2C3-4B16-A80D-563DEE3B434C}"/>
                </a:ext>
              </a:extLst>
            </p:cNvPr>
            <p:cNvSpPr>
              <a:spLocks noChangeShapeType="1"/>
            </p:cNvSpPr>
            <p:nvPr userDrawn="1"/>
          </p:nvSpPr>
          <p:spPr bwMode="auto">
            <a:xfrm flipV="1">
              <a:off x="2714" y="3996"/>
              <a:ext cx="166" cy="19"/>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9">
              <a:extLst>
                <a:ext uri="{FF2B5EF4-FFF2-40B4-BE49-F238E27FC236}">
                  <a16:creationId xmlns:a16="http://schemas.microsoft.com/office/drawing/2014/main" id="{ACE9353F-A670-4F38-8A4E-AF92F976C4EB}"/>
                </a:ext>
              </a:extLst>
            </p:cNvPr>
            <p:cNvSpPr>
              <a:spLocks noChangeShapeType="1"/>
            </p:cNvSpPr>
            <p:nvPr userDrawn="1"/>
          </p:nvSpPr>
          <p:spPr bwMode="auto">
            <a:xfrm flipV="1">
              <a:off x="2031" y="4286"/>
              <a:ext cx="377" cy="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40">
              <a:extLst>
                <a:ext uri="{FF2B5EF4-FFF2-40B4-BE49-F238E27FC236}">
                  <a16:creationId xmlns:a16="http://schemas.microsoft.com/office/drawing/2014/main" id="{D6CB0A18-D285-4F90-A6A2-7B89C6B1199B}"/>
                </a:ext>
              </a:extLst>
            </p:cNvPr>
            <p:cNvSpPr>
              <a:spLocks noChangeShapeType="1"/>
            </p:cNvSpPr>
            <p:nvPr userDrawn="1"/>
          </p:nvSpPr>
          <p:spPr bwMode="auto">
            <a:xfrm flipV="1">
              <a:off x="2486" y="4258"/>
              <a:ext cx="166" cy="1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41">
              <a:extLst>
                <a:ext uri="{FF2B5EF4-FFF2-40B4-BE49-F238E27FC236}">
                  <a16:creationId xmlns:a16="http://schemas.microsoft.com/office/drawing/2014/main" id="{B0DF56F2-B8FB-4238-A748-D7117C930C9E}"/>
                </a:ext>
              </a:extLst>
            </p:cNvPr>
            <p:cNvSpPr>
              <a:spLocks noChangeShapeType="1"/>
            </p:cNvSpPr>
            <p:nvPr userDrawn="1"/>
          </p:nvSpPr>
          <p:spPr bwMode="auto">
            <a:xfrm flipV="1">
              <a:off x="7" y="3398"/>
              <a:ext cx="961" cy="1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42">
              <a:extLst>
                <a:ext uri="{FF2B5EF4-FFF2-40B4-BE49-F238E27FC236}">
                  <a16:creationId xmlns:a16="http://schemas.microsoft.com/office/drawing/2014/main" id="{9DC17F9D-47CE-4D2E-8D1A-05A645CBD8C5}"/>
                </a:ext>
              </a:extLst>
            </p:cNvPr>
            <p:cNvSpPr>
              <a:spLocks noChangeShapeType="1"/>
            </p:cNvSpPr>
            <p:nvPr userDrawn="1"/>
          </p:nvSpPr>
          <p:spPr bwMode="auto">
            <a:xfrm flipV="1">
              <a:off x="-12" y="3309"/>
              <a:ext cx="607" cy="7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44">
              <a:extLst>
                <a:ext uri="{FF2B5EF4-FFF2-40B4-BE49-F238E27FC236}">
                  <a16:creationId xmlns:a16="http://schemas.microsoft.com/office/drawing/2014/main" id="{67FF744E-5B1D-4E10-8404-9C747AC2D37D}"/>
                </a:ext>
              </a:extLst>
            </p:cNvPr>
            <p:cNvSpPr>
              <a:spLocks noChangeShapeType="1"/>
            </p:cNvSpPr>
            <p:nvPr userDrawn="1"/>
          </p:nvSpPr>
          <p:spPr bwMode="auto">
            <a:xfrm flipV="1">
              <a:off x="40" y="3201"/>
              <a:ext cx="580" cy="6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5">
              <a:extLst>
                <a:ext uri="{FF2B5EF4-FFF2-40B4-BE49-F238E27FC236}">
                  <a16:creationId xmlns:a16="http://schemas.microsoft.com/office/drawing/2014/main" id="{A19F2EC7-782C-49EE-BF2B-5BE977B4210A}"/>
                </a:ext>
              </a:extLst>
            </p:cNvPr>
            <p:cNvSpPr>
              <a:spLocks noChangeShapeType="1"/>
            </p:cNvSpPr>
            <p:nvPr userDrawn="1"/>
          </p:nvSpPr>
          <p:spPr bwMode="auto">
            <a:xfrm flipV="1">
              <a:off x="695" y="3159"/>
              <a:ext cx="285" cy="3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Line 46">
              <a:extLst>
                <a:ext uri="{FF2B5EF4-FFF2-40B4-BE49-F238E27FC236}">
                  <a16:creationId xmlns:a16="http://schemas.microsoft.com/office/drawing/2014/main" id="{27ED63BA-C996-4A80-8E3E-4ED920D25E48}"/>
                </a:ext>
              </a:extLst>
            </p:cNvPr>
            <p:cNvSpPr>
              <a:spLocks noChangeShapeType="1"/>
            </p:cNvSpPr>
            <p:nvPr userDrawn="1"/>
          </p:nvSpPr>
          <p:spPr bwMode="auto">
            <a:xfrm flipV="1">
              <a:off x="1294" y="3105"/>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Line 47">
              <a:extLst>
                <a:ext uri="{FF2B5EF4-FFF2-40B4-BE49-F238E27FC236}">
                  <a16:creationId xmlns:a16="http://schemas.microsoft.com/office/drawing/2014/main" id="{3FE1631C-2C31-427C-934A-CE451B8BCBEC}"/>
                </a:ext>
              </a:extLst>
            </p:cNvPr>
            <p:cNvSpPr>
              <a:spLocks noChangeShapeType="1"/>
            </p:cNvSpPr>
            <p:nvPr userDrawn="1"/>
          </p:nvSpPr>
          <p:spPr bwMode="auto">
            <a:xfrm flipV="1">
              <a:off x="1753" y="3052"/>
              <a:ext cx="152" cy="1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Line 51">
              <a:extLst>
                <a:ext uri="{FF2B5EF4-FFF2-40B4-BE49-F238E27FC236}">
                  <a16:creationId xmlns:a16="http://schemas.microsoft.com/office/drawing/2014/main" id="{23ADE6DA-FDF9-4DF8-8508-27FB564AA4F5}"/>
                </a:ext>
              </a:extLst>
            </p:cNvPr>
            <p:cNvSpPr>
              <a:spLocks noChangeShapeType="1"/>
            </p:cNvSpPr>
            <p:nvPr userDrawn="1"/>
          </p:nvSpPr>
          <p:spPr bwMode="auto">
            <a:xfrm flipV="1">
              <a:off x="1043" y="3338"/>
              <a:ext cx="437" cy="5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Line 52">
              <a:extLst>
                <a:ext uri="{FF2B5EF4-FFF2-40B4-BE49-F238E27FC236}">
                  <a16:creationId xmlns:a16="http://schemas.microsoft.com/office/drawing/2014/main" id="{355DB159-29DC-4D78-A825-421B96ABEEAC}"/>
                </a:ext>
              </a:extLst>
            </p:cNvPr>
            <p:cNvSpPr>
              <a:spLocks noChangeShapeType="1"/>
            </p:cNvSpPr>
            <p:nvPr userDrawn="1"/>
          </p:nvSpPr>
          <p:spPr bwMode="auto">
            <a:xfrm flipV="1">
              <a:off x="1545" y="3312"/>
              <a:ext cx="153" cy="1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4">
              <a:extLst>
                <a:ext uri="{FF2B5EF4-FFF2-40B4-BE49-F238E27FC236}">
                  <a16:creationId xmlns:a16="http://schemas.microsoft.com/office/drawing/2014/main" id="{B939DAC6-E5FD-43E2-9343-EC9F7B40E22F}"/>
                </a:ext>
              </a:extLst>
            </p:cNvPr>
            <p:cNvSpPr>
              <a:spLocks/>
            </p:cNvSpPr>
            <p:nvPr userDrawn="1"/>
          </p:nvSpPr>
          <p:spPr bwMode="auto">
            <a:xfrm>
              <a:off x="2254" y="4016"/>
              <a:ext cx="98" cy="97"/>
            </a:xfrm>
            <a:custGeom>
              <a:avLst/>
              <a:gdLst>
                <a:gd name="T0" fmla="*/ 344 w 406"/>
                <a:gd name="T1" fmla="*/ 314 h 405"/>
                <a:gd name="T2" fmla="*/ 91 w 406"/>
                <a:gd name="T3" fmla="*/ 344 h 405"/>
                <a:gd name="T4" fmla="*/ 62 w 406"/>
                <a:gd name="T5" fmla="*/ 91 h 405"/>
                <a:gd name="T6" fmla="*/ 315 w 406"/>
                <a:gd name="T7" fmla="*/ 61 h 405"/>
                <a:gd name="T8" fmla="*/ 344 w 406"/>
                <a:gd name="T9" fmla="*/ 314 h 405"/>
              </a:gdLst>
              <a:ahLst/>
              <a:cxnLst>
                <a:cxn ang="0">
                  <a:pos x="T0" y="T1"/>
                </a:cxn>
                <a:cxn ang="0">
                  <a:pos x="T2" y="T3"/>
                </a:cxn>
                <a:cxn ang="0">
                  <a:pos x="T4" y="T5"/>
                </a:cxn>
                <a:cxn ang="0">
                  <a:pos x="T6" y="T7"/>
                </a:cxn>
                <a:cxn ang="0">
                  <a:pos x="T8" y="T9"/>
                </a:cxn>
              </a:cxnLst>
              <a:rect l="0" t="0" r="r" b="b"/>
              <a:pathLst>
                <a:path w="406" h="405">
                  <a:moveTo>
                    <a:pt x="344" y="314"/>
                  </a:moveTo>
                  <a:cubicBezTo>
                    <a:pt x="282" y="392"/>
                    <a:pt x="169" y="405"/>
                    <a:pt x="91" y="344"/>
                  </a:cubicBezTo>
                  <a:cubicBezTo>
                    <a:pt x="13" y="282"/>
                    <a:pt x="0" y="169"/>
                    <a:pt x="62" y="91"/>
                  </a:cubicBezTo>
                  <a:cubicBezTo>
                    <a:pt x="123" y="13"/>
                    <a:pt x="237" y="0"/>
                    <a:pt x="315" y="61"/>
                  </a:cubicBezTo>
                  <a:cubicBezTo>
                    <a:pt x="392" y="123"/>
                    <a:pt x="406" y="236"/>
                    <a:pt x="344" y="314"/>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5">
              <a:extLst>
                <a:ext uri="{FF2B5EF4-FFF2-40B4-BE49-F238E27FC236}">
                  <a16:creationId xmlns:a16="http://schemas.microsoft.com/office/drawing/2014/main" id="{D9A074D5-ECF9-44EF-AB7D-61FB91A9EE72}"/>
                </a:ext>
              </a:extLst>
            </p:cNvPr>
            <p:cNvSpPr>
              <a:spLocks/>
            </p:cNvSpPr>
            <p:nvPr userDrawn="1"/>
          </p:nvSpPr>
          <p:spPr bwMode="auto">
            <a:xfrm>
              <a:off x="1390" y="3644"/>
              <a:ext cx="98" cy="97"/>
            </a:xfrm>
            <a:custGeom>
              <a:avLst/>
              <a:gdLst>
                <a:gd name="T0" fmla="*/ 688 w 812"/>
                <a:gd name="T1" fmla="*/ 629 h 812"/>
                <a:gd name="T2" fmla="*/ 182 w 812"/>
                <a:gd name="T3" fmla="*/ 688 h 812"/>
                <a:gd name="T4" fmla="*/ 124 w 812"/>
                <a:gd name="T5" fmla="*/ 182 h 812"/>
                <a:gd name="T6" fmla="*/ 629 w 812"/>
                <a:gd name="T7" fmla="*/ 124 h 812"/>
                <a:gd name="T8" fmla="*/ 688 w 812"/>
                <a:gd name="T9" fmla="*/ 629 h 812"/>
              </a:gdLst>
              <a:ahLst/>
              <a:cxnLst>
                <a:cxn ang="0">
                  <a:pos x="T0" y="T1"/>
                </a:cxn>
                <a:cxn ang="0">
                  <a:pos x="T2" y="T3"/>
                </a:cxn>
                <a:cxn ang="0">
                  <a:pos x="T4" y="T5"/>
                </a:cxn>
                <a:cxn ang="0">
                  <a:pos x="T6" y="T7"/>
                </a:cxn>
                <a:cxn ang="0">
                  <a:pos x="T8" y="T9"/>
                </a:cxn>
              </a:cxnLst>
              <a:rect l="0" t="0" r="r" b="b"/>
              <a:pathLst>
                <a:path w="812" h="812">
                  <a:moveTo>
                    <a:pt x="688" y="629"/>
                  </a:moveTo>
                  <a:cubicBezTo>
                    <a:pt x="565" y="785"/>
                    <a:pt x="338" y="812"/>
                    <a:pt x="182" y="688"/>
                  </a:cubicBezTo>
                  <a:cubicBezTo>
                    <a:pt x="27" y="565"/>
                    <a:pt x="0" y="338"/>
                    <a:pt x="124" y="182"/>
                  </a:cubicBezTo>
                  <a:cubicBezTo>
                    <a:pt x="247" y="27"/>
                    <a:pt x="473" y="0"/>
                    <a:pt x="629" y="124"/>
                  </a:cubicBezTo>
                  <a:cubicBezTo>
                    <a:pt x="785" y="247"/>
                    <a:pt x="812" y="474"/>
                    <a:pt x="688" y="629"/>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6">
              <a:extLst>
                <a:ext uri="{FF2B5EF4-FFF2-40B4-BE49-F238E27FC236}">
                  <a16:creationId xmlns:a16="http://schemas.microsoft.com/office/drawing/2014/main" id="{34A890B5-C411-4636-85B9-173F7BE89A1C}"/>
                </a:ext>
              </a:extLst>
            </p:cNvPr>
            <p:cNvSpPr>
              <a:spLocks/>
            </p:cNvSpPr>
            <p:nvPr userDrawn="1"/>
          </p:nvSpPr>
          <p:spPr bwMode="auto">
            <a:xfrm>
              <a:off x="1246" y="3314"/>
              <a:ext cx="97" cy="98"/>
            </a:xfrm>
            <a:custGeom>
              <a:avLst/>
              <a:gdLst>
                <a:gd name="T0" fmla="*/ 687 w 811"/>
                <a:gd name="T1" fmla="*/ 629 h 812"/>
                <a:gd name="T2" fmla="*/ 182 w 811"/>
                <a:gd name="T3" fmla="*/ 688 h 812"/>
                <a:gd name="T4" fmla="*/ 123 w 811"/>
                <a:gd name="T5" fmla="*/ 182 h 812"/>
                <a:gd name="T6" fmla="*/ 629 w 811"/>
                <a:gd name="T7" fmla="*/ 124 h 812"/>
                <a:gd name="T8" fmla="*/ 687 w 811"/>
                <a:gd name="T9" fmla="*/ 629 h 812"/>
              </a:gdLst>
              <a:ahLst/>
              <a:cxnLst>
                <a:cxn ang="0">
                  <a:pos x="T0" y="T1"/>
                </a:cxn>
                <a:cxn ang="0">
                  <a:pos x="T2" y="T3"/>
                </a:cxn>
                <a:cxn ang="0">
                  <a:pos x="T4" y="T5"/>
                </a:cxn>
                <a:cxn ang="0">
                  <a:pos x="T6" y="T7"/>
                </a:cxn>
                <a:cxn ang="0">
                  <a:pos x="T8" y="T9"/>
                </a:cxn>
              </a:cxnLst>
              <a:rect l="0" t="0" r="r" b="b"/>
              <a:pathLst>
                <a:path w="811" h="812">
                  <a:moveTo>
                    <a:pt x="687" y="629"/>
                  </a:moveTo>
                  <a:cubicBezTo>
                    <a:pt x="564" y="785"/>
                    <a:pt x="338" y="812"/>
                    <a:pt x="182" y="688"/>
                  </a:cubicBezTo>
                  <a:cubicBezTo>
                    <a:pt x="26" y="565"/>
                    <a:pt x="0" y="338"/>
                    <a:pt x="123" y="182"/>
                  </a:cubicBezTo>
                  <a:cubicBezTo>
                    <a:pt x="246" y="27"/>
                    <a:pt x="473" y="0"/>
                    <a:pt x="629" y="124"/>
                  </a:cubicBezTo>
                  <a:cubicBezTo>
                    <a:pt x="785" y="247"/>
                    <a:pt x="811" y="474"/>
                    <a:pt x="687" y="62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7">
              <a:extLst>
                <a:ext uri="{FF2B5EF4-FFF2-40B4-BE49-F238E27FC236}">
                  <a16:creationId xmlns:a16="http://schemas.microsoft.com/office/drawing/2014/main" id="{C4A79E17-6578-43DB-A5B7-D7E94F735A3C}"/>
                </a:ext>
              </a:extLst>
            </p:cNvPr>
            <p:cNvSpPr>
              <a:spLocks/>
            </p:cNvSpPr>
            <p:nvPr userDrawn="1"/>
          </p:nvSpPr>
          <p:spPr bwMode="auto">
            <a:xfrm>
              <a:off x="2956" y="3229"/>
              <a:ext cx="98" cy="97"/>
            </a:xfrm>
            <a:custGeom>
              <a:avLst/>
              <a:gdLst>
                <a:gd name="T0" fmla="*/ 62 w 406"/>
                <a:gd name="T1" fmla="*/ 91 h 406"/>
                <a:gd name="T2" fmla="*/ 315 w 406"/>
                <a:gd name="T3" fmla="*/ 62 h 406"/>
                <a:gd name="T4" fmla="*/ 344 w 406"/>
                <a:gd name="T5" fmla="*/ 315 h 406"/>
                <a:gd name="T6" fmla="*/ 91 w 406"/>
                <a:gd name="T7" fmla="*/ 344 h 406"/>
                <a:gd name="T8" fmla="*/ 62 w 406"/>
                <a:gd name="T9" fmla="*/ 91 h 406"/>
              </a:gdLst>
              <a:ahLst/>
              <a:cxnLst>
                <a:cxn ang="0">
                  <a:pos x="T0" y="T1"/>
                </a:cxn>
                <a:cxn ang="0">
                  <a:pos x="T2" y="T3"/>
                </a:cxn>
                <a:cxn ang="0">
                  <a:pos x="T4" y="T5"/>
                </a:cxn>
                <a:cxn ang="0">
                  <a:pos x="T6" y="T7"/>
                </a:cxn>
                <a:cxn ang="0">
                  <a:pos x="T8" y="T9"/>
                </a:cxn>
              </a:cxnLst>
              <a:rect l="0" t="0" r="r" b="b"/>
              <a:pathLst>
                <a:path w="406" h="406">
                  <a:moveTo>
                    <a:pt x="62" y="91"/>
                  </a:moveTo>
                  <a:cubicBezTo>
                    <a:pt x="124" y="13"/>
                    <a:pt x="237" y="0"/>
                    <a:pt x="315" y="62"/>
                  </a:cubicBezTo>
                  <a:cubicBezTo>
                    <a:pt x="393" y="124"/>
                    <a:pt x="406" y="237"/>
                    <a:pt x="344" y="315"/>
                  </a:cubicBezTo>
                  <a:cubicBezTo>
                    <a:pt x="282" y="393"/>
                    <a:pt x="169" y="406"/>
                    <a:pt x="91" y="344"/>
                  </a:cubicBezTo>
                  <a:cubicBezTo>
                    <a:pt x="13" y="282"/>
                    <a:pt x="0" y="169"/>
                    <a:pt x="62" y="91"/>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17103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grpId="1" nodeType="withEffect">
                                  <p:stCondLst>
                                    <p:cond delay="0"/>
                                  </p:stCondLst>
                                  <p:childTnLst>
                                    <p:animMotion origin="layout" path="M 1.11022E-16 2.22222E-6 L 0.07188 2.22222E-6 " pathEditMode="relative" rAng="0" ptsTypes="AA">
                                      <p:cBhvr>
                                        <p:cTn id="9" dur="500" spd="-100000" fill="hold"/>
                                        <p:tgtEl>
                                          <p:spTgt spid="5"/>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2651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ts_CTA layout with photo">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38F77CCB-2B90-43D9-8C79-3A882C622F59}"/>
              </a:ext>
              <a:ext uri="{C183D7F6-B498-43B3-948B-1728B52AA6E4}">
                <adec:decorative xmlns:adec="http://schemas.microsoft.com/office/drawing/2017/decorative" val="1"/>
              </a:ext>
            </a:extLst>
          </p:cNvPr>
          <p:cNvGrpSpPr>
            <a:grpSpLocks noChangeAspect="1"/>
          </p:cNvGrpSpPr>
          <p:nvPr userDrawn="1"/>
        </p:nvGrpSpPr>
        <p:grpSpPr bwMode="auto">
          <a:xfrm>
            <a:off x="3895725" y="3106738"/>
            <a:ext cx="3989388" cy="3784600"/>
            <a:chOff x="2454" y="1957"/>
            <a:chExt cx="2513" cy="2384"/>
          </a:xfrm>
        </p:grpSpPr>
        <p:sp>
          <p:nvSpPr>
            <p:cNvPr id="14" name="AutoShape 3">
              <a:extLst>
                <a:ext uri="{FF2B5EF4-FFF2-40B4-BE49-F238E27FC236}">
                  <a16:creationId xmlns:a16="http://schemas.microsoft.com/office/drawing/2014/main" id="{EF3744E6-A28A-4C5E-9079-107210B5FCBF}"/>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5">
              <a:extLst>
                <a:ext uri="{FF2B5EF4-FFF2-40B4-BE49-F238E27FC236}">
                  <a16:creationId xmlns:a16="http://schemas.microsoft.com/office/drawing/2014/main" id="{F40E366E-5BCD-4E4E-8AED-933F13CFD925}"/>
                </a:ext>
              </a:extLst>
            </p:cNvPr>
            <p:cNvSpPr>
              <a:spLocks noChangeShapeType="1"/>
            </p:cNvSpPr>
            <p:nvPr userDrawn="1"/>
          </p:nvSpPr>
          <p:spPr bwMode="auto">
            <a:xfrm flipV="1">
              <a:off x="4270" y="2926"/>
              <a:ext cx="407" cy="93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6">
              <a:extLst>
                <a:ext uri="{FF2B5EF4-FFF2-40B4-BE49-F238E27FC236}">
                  <a16:creationId xmlns:a16="http://schemas.microsoft.com/office/drawing/2014/main" id="{33AF4673-6503-447B-9025-69FFDBD3CDB3}"/>
                </a:ext>
              </a:extLst>
            </p:cNvPr>
            <p:cNvSpPr>
              <a:spLocks noChangeShapeType="1"/>
            </p:cNvSpPr>
            <p:nvPr userDrawn="1"/>
          </p:nvSpPr>
          <p:spPr bwMode="auto">
            <a:xfrm flipV="1">
              <a:off x="4004" y="3192"/>
              <a:ext cx="443" cy="101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7">
              <a:extLst>
                <a:ext uri="{FF2B5EF4-FFF2-40B4-BE49-F238E27FC236}">
                  <a16:creationId xmlns:a16="http://schemas.microsoft.com/office/drawing/2014/main" id="{556EFD9A-C179-40C5-B49D-CE4EA91D8A0C}"/>
                </a:ext>
              </a:extLst>
            </p:cNvPr>
            <p:cNvSpPr>
              <a:spLocks noChangeShapeType="1"/>
            </p:cNvSpPr>
            <p:nvPr userDrawn="1"/>
          </p:nvSpPr>
          <p:spPr bwMode="auto">
            <a:xfrm flipV="1">
              <a:off x="3849" y="3721"/>
              <a:ext cx="274" cy="61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8">
              <a:extLst>
                <a:ext uri="{FF2B5EF4-FFF2-40B4-BE49-F238E27FC236}">
                  <a16:creationId xmlns:a16="http://schemas.microsoft.com/office/drawing/2014/main" id="{1ADDD33B-7479-4416-A3D1-4BB32B8BD3DD}"/>
                </a:ext>
              </a:extLst>
            </p:cNvPr>
            <p:cNvSpPr>
              <a:spLocks noChangeShapeType="1"/>
            </p:cNvSpPr>
            <p:nvPr userDrawn="1"/>
          </p:nvSpPr>
          <p:spPr bwMode="auto">
            <a:xfrm flipV="1">
              <a:off x="4160" y="3126"/>
              <a:ext cx="223" cy="5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9">
              <a:extLst>
                <a:ext uri="{FF2B5EF4-FFF2-40B4-BE49-F238E27FC236}">
                  <a16:creationId xmlns:a16="http://schemas.microsoft.com/office/drawing/2014/main" id="{70FF5F38-B8A2-4460-AE6A-A5A9DDDC9008}"/>
                </a:ext>
              </a:extLst>
            </p:cNvPr>
            <p:cNvSpPr>
              <a:spLocks noChangeShapeType="1"/>
            </p:cNvSpPr>
            <p:nvPr userDrawn="1"/>
          </p:nvSpPr>
          <p:spPr bwMode="auto">
            <a:xfrm flipV="1">
              <a:off x="4412" y="2810"/>
              <a:ext cx="110" cy="25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0">
              <a:extLst>
                <a:ext uri="{FF2B5EF4-FFF2-40B4-BE49-F238E27FC236}">
                  <a16:creationId xmlns:a16="http://schemas.microsoft.com/office/drawing/2014/main" id="{54991479-EFDD-4387-A743-B0BA54BAC97E}"/>
                </a:ext>
              </a:extLst>
            </p:cNvPr>
            <p:cNvSpPr>
              <a:spLocks noChangeShapeType="1"/>
            </p:cNvSpPr>
            <p:nvPr userDrawn="1"/>
          </p:nvSpPr>
          <p:spPr bwMode="auto">
            <a:xfrm flipV="1">
              <a:off x="4642" y="2401"/>
              <a:ext cx="59"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1">
              <a:extLst>
                <a:ext uri="{FF2B5EF4-FFF2-40B4-BE49-F238E27FC236}">
                  <a16:creationId xmlns:a16="http://schemas.microsoft.com/office/drawing/2014/main" id="{A9223FA7-FA93-4CE5-AB55-6A3EE40C1E53}"/>
                </a:ext>
              </a:extLst>
            </p:cNvPr>
            <p:cNvSpPr>
              <a:spLocks noChangeShapeType="1"/>
            </p:cNvSpPr>
            <p:nvPr userDrawn="1"/>
          </p:nvSpPr>
          <p:spPr bwMode="auto">
            <a:xfrm flipV="1">
              <a:off x="4819" y="1998"/>
              <a:ext cx="58" cy="13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3">
              <a:extLst>
                <a:ext uri="{FF2B5EF4-FFF2-40B4-BE49-F238E27FC236}">
                  <a16:creationId xmlns:a16="http://schemas.microsoft.com/office/drawing/2014/main" id="{DC17F235-8191-414D-A5BF-544039537CBB}"/>
                </a:ext>
              </a:extLst>
            </p:cNvPr>
            <p:cNvSpPr>
              <a:spLocks noChangeShapeType="1"/>
            </p:cNvSpPr>
            <p:nvPr userDrawn="1"/>
          </p:nvSpPr>
          <p:spPr bwMode="auto">
            <a:xfrm flipV="1">
              <a:off x="3948" y="4269"/>
              <a:ext cx="27" cy="7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4">
              <a:extLst>
                <a:ext uri="{FF2B5EF4-FFF2-40B4-BE49-F238E27FC236}">
                  <a16:creationId xmlns:a16="http://schemas.microsoft.com/office/drawing/2014/main" id="{C6B38F67-BB86-419A-9657-40D267EEA272}"/>
                </a:ext>
              </a:extLst>
            </p:cNvPr>
            <p:cNvSpPr>
              <a:spLocks noChangeShapeType="1"/>
            </p:cNvSpPr>
            <p:nvPr userDrawn="1"/>
          </p:nvSpPr>
          <p:spPr bwMode="auto">
            <a:xfrm flipV="1">
              <a:off x="4065" y="3952"/>
              <a:ext cx="163" cy="3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15">
              <a:extLst>
                <a:ext uri="{FF2B5EF4-FFF2-40B4-BE49-F238E27FC236}">
                  <a16:creationId xmlns:a16="http://schemas.microsoft.com/office/drawing/2014/main" id="{197C18CD-785C-481E-9553-ED8A72AA8502}"/>
                </a:ext>
              </a:extLst>
            </p:cNvPr>
            <p:cNvSpPr>
              <a:spLocks noChangeShapeType="1"/>
            </p:cNvSpPr>
            <p:nvPr userDrawn="1"/>
          </p:nvSpPr>
          <p:spPr bwMode="auto">
            <a:xfrm flipV="1">
              <a:off x="4706" y="2477"/>
              <a:ext cx="168" cy="3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16">
              <a:extLst>
                <a:ext uri="{FF2B5EF4-FFF2-40B4-BE49-F238E27FC236}">
                  <a16:creationId xmlns:a16="http://schemas.microsoft.com/office/drawing/2014/main" id="{7FA0290D-10EB-4A4A-B38B-0FFD6BD0DA06}"/>
                </a:ext>
              </a:extLst>
            </p:cNvPr>
            <p:cNvSpPr>
              <a:spLocks noChangeShapeType="1"/>
            </p:cNvSpPr>
            <p:nvPr userDrawn="1"/>
          </p:nvSpPr>
          <p:spPr bwMode="auto">
            <a:xfrm flipV="1">
              <a:off x="4902" y="2280"/>
              <a:ext cx="58" cy="13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17">
              <a:extLst>
                <a:ext uri="{FF2B5EF4-FFF2-40B4-BE49-F238E27FC236}">
                  <a16:creationId xmlns:a16="http://schemas.microsoft.com/office/drawing/2014/main" id="{08DC0C25-984D-4711-9930-FAAB1E431CE6}"/>
                </a:ext>
              </a:extLst>
            </p:cNvPr>
            <p:cNvSpPr>
              <a:spLocks noChangeShapeType="1"/>
            </p:cNvSpPr>
            <p:nvPr userDrawn="1"/>
          </p:nvSpPr>
          <p:spPr bwMode="auto">
            <a:xfrm flipV="1">
              <a:off x="3922" y="2943"/>
              <a:ext cx="432" cy="985"/>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18">
              <a:extLst>
                <a:ext uri="{FF2B5EF4-FFF2-40B4-BE49-F238E27FC236}">
                  <a16:creationId xmlns:a16="http://schemas.microsoft.com/office/drawing/2014/main" id="{916B8963-FEF2-4D54-A87D-08A08761A01B}"/>
                </a:ext>
              </a:extLst>
            </p:cNvPr>
            <p:cNvSpPr>
              <a:spLocks noChangeShapeType="1"/>
            </p:cNvSpPr>
            <p:nvPr userDrawn="1"/>
          </p:nvSpPr>
          <p:spPr bwMode="auto">
            <a:xfrm flipV="1">
              <a:off x="3646" y="3227"/>
              <a:ext cx="469" cy="107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19">
              <a:extLst>
                <a:ext uri="{FF2B5EF4-FFF2-40B4-BE49-F238E27FC236}">
                  <a16:creationId xmlns:a16="http://schemas.microsoft.com/office/drawing/2014/main" id="{8E3E9155-322A-4971-94B4-37FC6C431FD3}"/>
                </a:ext>
              </a:extLst>
            </p:cNvPr>
            <p:cNvSpPr>
              <a:spLocks noChangeShapeType="1"/>
            </p:cNvSpPr>
            <p:nvPr userDrawn="1"/>
          </p:nvSpPr>
          <p:spPr bwMode="auto">
            <a:xfrm flipV="1">
              <a:off x="3536" y="3789"/>
              <a:ext cx="241" cy="54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0">
              <a:extLst>
                <a:ext uri="{FF2B5EF4-FFF2-40B4-BE49-F238E27FC236}">
                  <a16:creationId xmlns:a16="http://schemas.microsoft.com/office/drawing/2014/main" id="{95F5E540-A484-4720-9DFD-877D4E7FBF8E}"/>
                </a:ext>
              </a:extLst>
            </p:cNvPr>
            <p:cNvSpPr>
              <a:spLocks noChangeShapeType="1"/>
            </p:cNvSpPr>
            <p:nvPr userDrawn="1"/>
          </p:nvSpPr>
          <p:spPr bwMode="auto">
            <a:xfrm flipV="1">
              <a:off x="3817" y="3159"/>
              <a:ext cx="236" cy="5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21">
              <a:extLst>
                <a:ext uri="{FF2B5EF4-FFF2-40B4-BE49-F238E27FC236}">
                  <a16:creationId xmlns:a16="http://schemas.microsoft.com/office/drawing/2014/main" id="{60B8F8AF-BEF3-4AE8-98DC-975EFA6B78BC}"/>
                </a:ext>
              </a:extLst>
            </p:cNvPr>
            <p:cNvSpPr>
              <a:spLocks noChangeShapeType="1"/>
            </p:cNvSpPr>
            <p:nvPr userDrawn="1"/>
          </p:nvSpPr>
          <p:spPr bwMode="auto">
            <a:xfrm flipV="1">
              <a:off x="4083" y="2824"/>
              <a:ext cx="116" cy="2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22">
              <a:extLst>
                <a:ext uri="{FF2B5EF4-FFF2-40B4-BE49-F238E27FC236}">
                  <a16:creationId xmlns:a16="http://schemas.microsoft.com/office/drawing/2014/main" id="{262234A4-5622-4A7D-9988-87D3A0D5A4A7}"/>
                </a:ext>
              </a:extLst>
            </p:cNvPr>
            <p:cNvSpPr>
              <a:spLocks noChangeShapeType="1"/>
            </p:cNvSpPr>
            <p:nvPr userDrawn="1"/>
          </p:nvSpPr>
          <p:spPr bwMode="auto">
            <a:xfrm flipV="1">
              <a:off x="4327" y="2391"/>
              <a:ext cx="62" cy="14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23">
              <a:extLst>
                <a:ext uri="{FF2B5EF4-FFF2-40B4-BE49-F238E27FC236}">
                  <a16:creationId xmlns:a16="http://schemas.microsoft.com/office/drawing/2014/main" id="{20A9445D-3287-4894-967D-79E271B12257}"/>
                </a:ext>
              </a:extLst>
            </p:cNvPr>
            <p:cNvSpPr>
              <a:spLocks noChangeShapeType="1"/>
            </p:cNvSpPr>
            <p:nvPr userDrawn="1"/>
          </p:nvSpPr>
          <p:spPr bwMode="auto">
            <a:xfrm flipV="1">
              <a:off x="4514" y="1964"/>
              <a:ext cx="62" cy="14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26">
              <a:extLst>
                <a:ext uri="{FF2B5EF4-FFF2-40B4-BE49-F238E27FC236}">
                  <a16:creationId xmlns:a16="http://schemas.microsoft.com/office/drawing/2014/main" id="{7453D2BD-49A1-495E-B0D6-BC2E024CEEE8}"/>
                </a:ext>
              </a:extLst>
            </p:cNvPr>
            <p:cNvSpPr>
              <a:spLocks noChangeShapeType="1"/>
            </p:cNvSpPr>
            <p:nvPr userDrawn="1"/>
          </p:nvSpPr>
          <p:spPr bwMode="auto">
            <a:xfrm flipV="1">
              <a:off x="3737" y="4028"/>
              <a:ext cx="141" cy="3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27">
              <a:extLst>
                <a:ext uri="{FF2B5EF4-FFF2-40B4-BE49-F238E27FC236}">
                  <a16:creationId xmlns:a16="http://schemas.microsoft.com/office/drawing/2014/main" id="{53870035-F69F-4E66-A779-B19690311DB1}"/>
                </a:ext>
              </a:extLst>
            </p:cNvPr>
            <p:cNvSpPr>
              <a:spLocks noChangeShapeType="1"/>
            </p:cNvSpPr>
            <p:nvPr userDrawn="1"/>
          </p:nvSpPr>
          <p:spPr bwMode="auto">
            <a:xfrm flipV="1">
              <a:off x="4384" y="2467"/>
              <a:ext cx="178" cy="40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28">
              <a:extLst>
                <a:ext uri="{FF2B5EF4-FFF2-40B4-BE49-F238E27FC236}">
                  <a16:creationId xmlns:a16="http://schemas.microsoft.com/office/drawing/2014/main" id="{F5D80EEC-76A2-4617-BF03-8DCC0D995049}"/>
                </a:ext>
              </a:extLst>
            </p:cNvPr>
            <p:cNvSpPr>
              <a:spLocks noChangeShapeType="1"/>
            </p:cNvSpPr>
            <p:nvPr userDrawn="1"/>
          </p:nvSpPr>
          <p:spPr bwMode="auto">
            <a:xfrm flipV="1">
              <a:off x="4592" y="2258"/>
              <a:ext cx="61" cy="14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29">
              <a:extLst>
                <a:ext uri="{FF2B5EF4-FFF2-40B4-BE49-F238E27FC236}">
                  <a16:creationId xmlns:a16="http://schemas.microsoft.com/office/drawing/2014/main" id="{A3A2A0D8-8CDA-47B9-A80D-F096FE886A02}"/>
                </a:ext>
              </a:extLst>
            </p:cNvPr>
            <p:cNvSpPr>
              <a:spLocks noChangeShapeType="1"/>
            </p:cNvSpPr>
            <p:nvPr userDrawn="1"/>
          </p:nvSpPr>
          <p:spPr bwMode="auto">
            <a:xfrm flipV="1">
              <a:off x="3437" y="3932"/>
              <a:ext cx="175" cy="40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Line 30">
              <a:extLst>
                <a:ext uri="{FF2B5EF4-FFF2-40B4-BE49-F238E27FC236}">
                  <a16:creationId xmlns:a16="http://schemas.microsoft.com/office/drawing/2014/main" id="{CB30ACD1-EDDB-41CE-8E5C-5CA26C28D9F0}"/>
                </a:ext>
              </a:extLst>
            </p:cNvPr>
            <p:cNvSpPr>
              <a:spLocks noChangeShapeType="1"/>
            </p:cNvSpPr>
            <p:nvPr userDrawn="1"/>
          </p:nvSpPr>
          <p:spPr bwMode="auto">
            <a:xfrm flipV="1">
              <a:off x="3320" y="4151"/>
              <a:ext cx="82" cy="1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Line 32">
              <a:extLst>
                <a:ext uri="{FF2B5EF4-FFF2-40B4-BE49-F238E27FC236}">
                  <a16:creationId xmlns:a16="http://schemas.microsoft.com/office/drawing/2014/main" id="{3BB42EB1-8EEF-431C-A898-0F3AA7DCFADC}"/>
                </a:ext>
              </a:extLst>
            </p:cNvPr>
            <p:cNvSpPr>
              <a:spLocks noChangeShapeType="1"/>
            </p:cNvSpPr>
            <p:nvPr userDrawn="1"/>
          </p:nvSpPr>
          <p:spPr bwMode="auto">
            <a:xfrm flipV="1">
              <a:off x="3226" y="4089"/>
              <a:ext cx="111" cy="24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Line 33">
              <a:extLst>
                <a:ext uri="{FF2B5EF4-FFF2-40B4-BE49-F238E27FC236}">
                  <a16:creationId xmlns:a16="http://schemas.microsoft.com/office/drawing/2014/main" id="{BF393E61-254B-4942-BBFB-3E44848BA417}"/>
                </a:ext>
              </a:extLst>
            </p:cNvPr>
            <p:cNvSpPr>
              <a:spLocks noChangeShapeType="1"/>
            </p:cNvSpPr>
            <p:nvPr userDrawn="1"/>
          </p:nvSpPr>
          <p:spPr bwMode="auto">
            <a:xfrm flipV="1">
              <a:off x="3361" y="3821"/>
              <a:ext cx="93" cy="2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Line 34">
              <a:extLst>
                <a:ext uri="{FF2B5EF4-FFF2-40B4-BE49-F238E27FC236}">
                  <a16:creationId xmlns:a16="http://schemas.microsoft.com/office/drawing/2014/main" id="{AF6316F3-9EB9-49AC-92A0-CCF7E9EE1ABD}"/>
                </a:ext>
              </a:extLst>
            </p:cNvPr>
            <p:cNvSpPr>
              <a:spLocks noChangeShapeType="1"/>
            </p:cNvSpPr>
            <p:nvPr userDrawn="1"/>
          </p:nvSpPr>
          <p:spPr bwMode="auto">
            <a:xfrm flipV="1">
              <a:off x="3556" y="3475"/>
              <a:ext cx="49"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Line 35">
              <a:extLst>
                <a:ext uri="{FF2B5EF4-FFF2-40B4-BE49-F238E27FC236}">
                  <a16:creationId xmlns:a16="http://schemas.microsoft.com/office/drawing/2014/main" id="{40169161-95D2-4C40-9942-1DB496231F40}"/>
                </a:ext>
              </a:extLst>
            </p:cNvPr>
            <p:cNvSpPr>
              <a:spLocks noChangeShapeType="1"/>
            </p:cNvSpPr>
            <p:nvPr userDrawn="1"/>
          </p:nvSpPr>
          <p:spPr bwMode="auto">
            <a:xfrm flipV="1">
              <a:off x="3705" y="3134"/>
              <a:ext cx="50"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Line 39">
              <a:extLst>
                <a:ext uri="{FF2B5EF4-FFF2-40B4-BE49-F238E27FC236}">
                  <a16:creationId xmlns:a16="http://schemas.microsoft.com/office/drawing/2014/main" id="{B7D5A4C4-83A0-42E7-A287-53A4F64EDEE4}"/>
                </a:ext>
              </a:extLst>
            </p:cNvPr>
            <p:cNvSpPr>
              <a:spLocks noChangeShapeType="1"/>
            </p:cNvSpPr>
            <p:nvPr userDrawn="1"/>
          </p:nvSpPr>
          <p:spPr bwMode="auto">
            <a:xfrm flipV="1">
              <a:off x="3636" y="3551"/>
              <a:ext cx="143" cy="32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Line 40">
              <a:extLst>
                <a:ext uri="{FF2B5EF4-FFF2-40B4-BE49-F238E27FC236}">
                  <a16:creationId xmlns:a16="http://schemas.microsoft.com/office/drawing/2014/main" id="{86757FA3-27C1-411A-8E2F-BFC475A18B1E}"/>
                </a:ext>
              </a:extLst>
            </p:cNvPr>
            <p:cNvSpPr>
              <a:spLocks noChangeShapeType="1"/>
            </p:cNvSpPr>
            <p:nvPr userDrawn="1"/>
          </p:nvSpPr>
          <p:spPr bwMode="auto">
            <a:xfrm flipV="1">
              <a:off x="3802" y="3384"/>
              <a:ext cx="50" cy="11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BAD94B7-F695-4BAE-BF61-381B9BF5D2AA}"/>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2EF4A4DE-7B77-4805-9FC0-633CAA856EA5}"/>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3">
              <a:extLst>
                <a:ext uri="{FF2B5EF4-FFF2-40B4-BE49-F238E27FC236}">
                  <a16:creationId xmlns:a16="http://schemas.microsoft.com/office/drawing/2014/main" id="{B4624E0F-08FC-4ED1-9A21-57B6BB9B624A}"/>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4">
              <a:extLst>
                <a:ext uri="{FF2B5EF4-FFF2-40B4-BE49-F238E27FC236}">
                  <a16:creationId xmlns:a16="http://schemas.microsoft.com/office/drawing/2014/main" id="{1C3951EB-1BB6-4364-B8D2-76CD668E4C33}"/>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3" name="Picture Placeholder 52">
            <a:extLst>
              <a:ext uri="{FF2B5EF4-FFF2-40B4-BE49-F238E27FC236}">
                <a16:creationId xmlns:a16="http://schemas.microsoft.com/office/drawing/2014/main" id="{1573A790-3D05-4E7C-A171-930050318AE1}"/>
              </a:ext>
              <a:ext uri="{C183D7F6-B498-43B3-948B-1728B52AA6E4}">
                <adec:decorative xmlns:adec="http://schemas.microsoft.com/office/drawing/2017/decorative" val="1"/>
              </a:ext>
            </a:extLst>
          </p:cNvPr>
          <p:cNvSpPr>
            <a:spLocks noGrp="1"/>
          </p:cNvSpPr>
          <p:nvPr>
            <p:ph type="pic" sz="quarter" idx="17" hasCustomPrompt="1"/>
          </p:nvPr>
        </p:nvSpPr>
        <p:spPr bwMode="ltGray">
          <a:xfrm>
            <a:off x="5947322" y="3178"/>
            <a:ext cx="6244679" cy="6854822"/>
          </a:xfrm>
          <a:custGeom>
            <a:avLst/>
            <a:gdLst>
              <a:gd name="connsiteX0" fmla="*/ 2972492 w 6244679"/>
              <a:gd name="connsiteY0" fmla="*/ 0 h 6848472"/>
              <a:gd name="connsiteX1" fmla="*/ 6244679 w 6244679"/>
              <a:gd name="connsiteY1" fmla="*/ 0 h 6848472"/>
              <a:gd name="connsiteX2" fmla="*/ 6244679 w 6244679"/>
              <a:gd name="connsiteY2" fmla="*/ 6848472 h 6848472"/>
              <a:gd name="connsiteX3" fmla="*/ 0 w 6244679"/>
              <a:gd name="connsiteY3" fmla="*/ 6848472 h 6848472"/>
              <a:gd name="connsiteX4" fmla="*/ 3004648 w 6244679"/>
              <a:gd name="connsiteY4" fmla="*/ 14137 h 68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679" h="6848472">
                <a:moveTo>
                  <a:pt x="2972492" y="0"/>
                </a:moveTo>
                <a:lnTo>
                  <a:pt x="6244679" y="0"/>
                </a:lnTo>
                <a:lnTo>
                  <a:pt x="6244679" y="6848472"/>
                </a:lnTo>
                <a:lnTo>
                  <a:pt x="0" y="6848472"/>
                </a:lnTo>
                <a:lnTo>
                  <a:pt x="3004648" y="14137"/>
                </a:lnTo>
                <a:close/>
              </a:path>
            </a:pathLst>
          </a:custGeom>
          <a:blipFill>
            <a:blip r:embed="rId2"/>
            <a:stretch>
              <a:fillRect/>
            </a:stretch>
          </a:blipFill>
          <a:effectLst/>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200" y="1435100"/>
            <a:ext cx="5212080"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spTree>
    <p:extLst>
      <p:ext uri="{BB962C8B-B14F-4D97-AF65-F5344CB8AC3E}">
        <p14:creationId xmlns:p14="http://schemas.microsoft.com/office/powerpoint/2010/main" val="3373598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par>
                                <p:cTn id="8" presetID="63" presetClass="path" presetSubtype="0" decel="100000" fill="hold" grpId="1" nodeType="withEffect">
                                  <p:stCondLst>
                                    <p:cond delay="0"/>
                                  </p:stCondLst>
                                  <p:childTnLst>
                                    <p:animMotion origin="layout" path="M -4.79167E-6 0 L 0.05795 0 " pathEditMode="relative" rAng="0" ptsTypes="AA">
                                      <p:cBhvr>
                                        <p:cTn id="9" dur="500" spd="-100000" fill="hold"/>
                                        <p:tgtEl>
                                          <p:spTgt spid="53"/>
                                        </p:tgtEl>
                                        <p:attrNameLst>
                                          <p:attrName>ppt_x</p:attrName>
                                          <p:attrName>ppt_y</p:attrName>
                                        </p:attrNameLst>
                                      </p:cBhvr>
                                      <p:rCtr x="2891"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0"/>
                                  </p:stCondLst>
                                  <p:childTnLst>
                                    <p:animMotion origin="layout" path="M -4.79167E-6 0 L 0.05795 0 " pathEditMode="relative" rAng="0" ptsTypes="AA">
                                      <p:cBhvr>
                                        <p:cTn id="14" dur="500" spd="-100000" fill="hold"/>
                                        <p:tgtEl>
                                          <p:spTgt spid="13"/>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ts_CT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4" name="Text Placeholder 3">
            <a:extLst>
              <a:ext uri="{FF2B5EF4-FFF2-40B4-BE49-F238E27FC236}">
                <a16:creationId xmlns:a16="http://schemas.microsoft.com/office/drawing/2014/main" id="{6FF0D7B3-1315-422B-ACFD-70F60C8E348C}"/>
              </a:ext>
            </a:extLst>
          </p:cNvPr>
          <p:cNvSpPr>
            <a:spLocks noGrp="1"/>
          </p:cNvSpPr>
          <p:nvPr>
            <p:ph type="body" sz="quarter" idx="10"/>
          </p:nvPr>
        </p:nvSpPr>
        <p:spPr>
          <a:xfrm>
            <a:off x="584199" y="1435100"/>
            <a:ext cx="11018519" cy="430887"/>
          </a:xfrm>
        </p:spPr>
        <p:txBody>
          <a:bodyPr wrap="square">
            <a:spAutoFit/>
          </a:bodyPr>
          <a:lstStyle>
            <a:lvl1pPr marL="0" indent="0">
              <a:spcBef>
                <a:spcPts val="1224"/>
              </a:spcBef>
              <a:buClr>
                <a:schemeClr val="tx1"/>
              </a:buClr>
              <a:buFont typeface="Arial" panose="020B0604020202020204" pitchFamily="34" charset="0"/>
              <a:buNone/>
              <a:defRPr sz="2800" b="0">
                <a:latin typeface="Segoe UI" panose="020B0502040204020203" pitchFamily="34" charset="0"/>
                <a:cs typeface="Segoe UI" panose="020B0502040204020203" pitchFamily="34" charset="0"/>
              </a:defRPr>
            </a:lvl1pPr>
            <a:lvl2pPr marL="255588" indent="0">
              <a:buFont typeface="Arial" panose="020B0604020202020204" pitchFamily="34" charset="0"/>
              <a:buNone/>
              <a:defRPr sz="2000" b="0"/>
            </a:lvl2pPr>
            <a:lvl3pPr marL="450850" indent="0">
              <a:buFont typeface="Arial" panose="020B0604020202020204" pitchFamily="34" charset="0"/>
              <a:buNone/>
              <a:tabLst/>
              <a:defRPr sz="1600" b="0"/>
            </a:lvl3pPr>
            <a:lvl4pPr marL="652462" indent="0">
              <a:buFont typeface="Arial" panose="020B0604020202020204" pitchFamily="34" charset="0"/>
              <a:buNone/>
              <a:defRPr sz="1400" b="0"/>
            </a:lvl4pPr>
            <a:lvl5pPr marL="854075" indent="0">
              <a:buFont typeface="Arial" panose="020B0604020202020204" pitchFamily="34" charset="0"/>
              <a:buNone/>
              <a:tabLst/>
              <a:defRPr sz="1400" b="0"/>
            </a:lvl5pPr>
          </a:lstStyle>
          <a:p>
            <a:pPr lvl="0"/>
            <a:r>
              <a:rPr lang="en-US"/>
              <a:t>Click to edit Master text styles</a:t>
            </a:r>
          </a:p>
        </p:txBody>
      </p:sp>
      <p:grpSp>
        <p:nvGrpSpPr>
          <p:cNvPr id="12" name="Group 11">
            <a:extLst>
              <a:ext uri="{FF2B5EF4-FFF2-40B4-BE49-F238E27FC236}">
                <a16:creationId xmlns:a16="http://schemas.microsoft.com/office/drawing/2014/main" id="{908520A8-0052-4433-B8D7-4861A83A5E07}"/>
              </a:ext>
              <a:ext uri="{C183D7F6-B498-43B3-948B-1728B52AA6E4}">
                <adec:decorative xmlns:adec="http://schemas.microsoft.com/office/drawing/2017/decorative" val="1"/>
              </a:ext>
            </a:extLst>
          </p:cNvPr>
          <p:cNvGrpSpPr>
            <a:grpSpLocks noChangeAspect="1"/>
          </p:cNvGrpSpPr>
          <p:nvPr userDrawn="1"/>
        </p:nvGrpSpPr>
        <p:grpSpPr bwMode="auto">
          <a:xfrm>
            <a:off x="8916595" y="3106738"/>
            <a:ext cx="3989388" cy="3784600"/>
            <a:chOff x="2454" y="1957"/>
            <a:chExt cx="2513" cy="2384"/>
          </a:xfrm>
        </p:grpSpPr>
        <p:sp>
          <p:nvSpPr>
            <p:cNvPr id="13" name="AutoShape 3">
              <a:extLst>
                <a:ext uri="{FF2B5EF4-FFF2-40B4-BE49-F238E27FC236}">
                  <a16:creationId xmlns:a16="http://schemas.microsoft.com/office/drawing/2014/main" id="{30888FD9-9D5B-49EF-9558-EE717628D202}"/>
                </a:ext>
              </a:extLst>
            </p:cNvPr>
            <p:cNvSpPr>
              <a:spLocks noChangeAspect="1" noChangeArrowheads="1" noTextEdit="1"/>
            </p:cNvSpPr>
            <p:nvPr userDrawn="1"/>
          </p:nvSpPr>
          <p:spPr bwMode="auto">
            <a:xfrm>
              <a:off x="2454" y="1957"/>
              <a:ext cx="2513"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Line 5">
              <a:extLst>
                <a:ext uri="{FF2B5EF4-FFF2-40B4-BE49-F238E27FC236}">
                  <a16:creationId xmlns:a16="http://schemas.microsoft.com/office/drawing/2014/main" id="{E392EE9B-FC89-4AC5-8822-996BB137C2FC}"/>
                </a:ext>
              </a:extLst>
            </p:cNvPr>
            <p:cNvSpPr>
              <a:spLocks noChangeShapeType="1"/>
            </p:cNvSpPr>
            <p:nvPr userDrawn="1"/>
          </p:nvSpPr>
          <p:spPr bwMode="auto">
            <a:xfrm flipV="1">
              <a:off x="4270" y="3309"/>
              <a:ext cx="239" cy="54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Line 6">
              <a:extLst>
                <a:ext uri="{FF2B5EF4-FFF2-40B4-BE49-F238E27FC236}">
                  <a16:creationId xmlns:a16="http://schemas.microsoft.com/office/drawing/2014/main" id="{C234ECF5-FB3E-49FC-AD4B-E088D7C01CF8}"/>
                </a:ext>
              </a:extLst>
            </p:cNvPr>
            <p:cNvSpPr>
              <a:spLocks noChangeShapeType="1"/>
            </p:cNvSpPr>
            <p:nvPr userDrawn="1"/>
          </p:nvSpPr>
          <p:spPr bwMode="auto">
            <a:xfrm flipV="1">
              <a:off x="4004" y="3192"/>
              <a:ext cx="443" cy="101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Line 7">
              <a:extLst>
                <a:ext uri="{FF2B5EF4-FFF2-40B4-BE49-F238E27FC236}">
                  <a16:creationId xmlns:a16="http://schemas.microsoft.com/office/drawing/2014/main" id="{61EAE922-C656-4C61-85C8-225EB30FD2B1}"/>
                </a:ext>
              </a:extLst>
            </p:cNvPr>
            <p:cNvSpPr>
              <a:spLocks noChangeShapeType="1"/>
            </p:cNvSpPr>
            <p:nvPr userDrawn="1"/>
          </p:nvSpPr>
          <p:spPr bwMode="auto">
            <a:xfrm flipV="1">
              <a:off x="3849" y="3721"/>
              <a:ext cx="274" cy="61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Line 8">
              <a:extLst>
                <a:ext uri="{FF2B5EF4-FFF2-40B4-BE49-F238E27FC236}">
                  <a16:creationId xmlns:a16="http://schemas.microsoft.com/office/drawing/2014/main" id="{D5BFE50B-A015-44D3-B8EA-774F460C78A2}"/>
                </a:ext>
              </a:extLst>
            </p:cNvPr>
            <p:cNvSpPr>
              <a:spLocks noChangeShapeType="1"/>
            </p:cNvSpPr>
            <p:nvPr userDrawn="1"/>
          </p:nvSpPr>
          <p:spPr bwMode="auto">
            <a:xfrm flipV="1">
              <a:off x="4160" y="3126"/>
              <a:ext cx="223" cy="51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Line 9">
              <a:extLst>
                <a:ext uri="{FF2B5EF4-FFF2-40B4-BE49-F238E27FC236}">
                  <a16:creationId xmlns:a16="http://schemas.microsoft.com/office/drawing/2014/main" id="{769D3B84-ED38-4FCE-A7F3-0A1FEA45F9BD}"/>
                </a:ext>
              </a:extLst>
            </p:cNvPr>
            <p:cNvSpPr>
              <a:spLocks noChangeShapeType="1"/>
            </p:cNvSpPr>
            <p:nvPr userDrawn="1"/>
          </p:nvSpPr>
          <p:spPr bwMode="auto">
            <a:xfrm flipV="1">
              <a:off x="4412" y="2810"/>
              <a:ext cx="110" cy="25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Line 13">
              <a:extLst>
                <a:ext uri="{FF2B5EF4-FFF2-40B4-BE49-F238E27FC236}">
                  <a16:creationId xmlns:a16="http://schemas.microsoft.com/office/drawing/2014/main" id="{25DB2594-7D75-4BC8-8D84-9CE9C63BDFC8}"/>
                </a:ext>
              </a:extLst>
            </p:cNvPr>
            <p:cNvSpPr>
              <a:spLocks noChangeShapeType="1"/>
            </p:cNvSpPr>
            <p:nvPr userDrawn="1"/>
          </p:nvSpPr>
          <p:spPr bwMode="auto">
            <a:xfrm flipV="1">
              <a:off x="3948" y="4269"/>
              <a:ext cx="27" cy="7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Line 14">
              <a:extLst>
                <a:ext uri="{FF2B5EF4-FFF2-40B4-BE49-F238E27FC236}">
                  <a16:creationId xmlns:a16="http://schemas.microsoft.com/office/drawing/2014/main" id="{D75B3C8F-624D-4510-888A-40664843D3FD}"/>
                </a:ext>
              </a:extLst>
            </p:cNvPr>
            <p:cNvSpPr>
              <a:spLocks noChangeShapeType="1"/>
            </p:cNvSpPr>
            <p:nvPr userDrawn="1"/>
          </p:nvSpPr>
          <p:spPr bwMode="auto">
            <a:xfrm flipV="1">
              <a:off x="4065" y="3952"/>
              <a:ext cx="163" cy="38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Line 17">
              <a:extLst>
                <a:ext uri="{FF2B5EF4-FFF2-40B4-BE49-F238E27FC236}">
                  <a16:creationId xmlns:a16="http://schemas.microsoft.com/office/drawing/2014/main" id="{431F0968-A4EA-4FBC-9B0A-5E9EDDC3229E}"/>
                </a:ext>
              </a:extLst>
            </p:cNvPr>
            <p:cNvSpPr>
              <a:spLocks noChangeShapeType="1"/>
            </p:cNvSpPr>
            <p:nvPr userDrawn="1"/>
          </p:nvSpPr>
          <p:spPr bwMode="auto">
            <a:xfrm flipV="1">
              <a:off x="3922" y="2943"/>
              <a:ext cx="432" cy="985"/>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Line 18">
              <a:extLst>
                <a:ext uri="{FF2B5EF4-FFF2-40B4-BE49-F238E27FC236}">
                  <a16:creationId xmlns:a16="http://schemas.microsoft.com/office/drawing/2014/main" id="{00D14474-EA4C-4968-99EB-D0574DA47F4E}"/>
                </a:ext>
              </a:extLst>
            </p:cNvPr>
            <p:cNvSpPr>
              <a:spLocks noChangeShapeType="1"/>
            </p:cNvSpPr>
            <p:nvPr userDrawn="1"/>
          </p:nvSpPr>
          <p:spPr bwMode="auto">
            <a:xfrm flipV="1">
              <a:off x="3646" y="3227"/>
              <a:ext cx="469" cy="107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Line 19">
              <a:extLst>
                <a:ext uri="{FF2B5EF4-FFF2-40B4-BE49-F238E27FC236}">
                  <a16:creationId xmlns:a16="http://schemas.microsoft.com/office/drawing/2014/main" id="{094D2624-3572-46BA-A638-CA5C0A72DB61}"/>
                </a:ext>
              </a:extLst>
            </p:cNvPr>
            <p:cNvSpPr>
              <a:spLocks noChangeShapeType="1"/>
            </p:cNvSpPr>
            <p:nvPr userDrawn="1"/>
          </p:nvSpPr>
          <p:spPr bwMode="auto">
            <a:xfrm flipV="1">
              <a:off x="3536" y="3789"/>
              <a:ext cx="241" cy="54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Line 20">
              <a:extLst>
                <a:ext uri="{FF2B5EF4-FFF2-40B4-BE49-F238E27FC236}">
                  <a16:creationId xmlns:a16="http://schemas.microsoft.com/office/drawing/2014/main" id="{EF6069E9-B906-4FF0-8C73-104A1C345E4F}"/>
                </a:ext>
              </a:extLst>
            </p:cNvPr>
            <p:cNvSpPr>
              <a:spLocks noChangeShapeType="1"/>
            </p:cNvSpPr>
            <p:nvPr userDrawn="1"/>
          </p:nvSpPr>
          <p:spPr bwMode="auto">
            <a:xfrm flipV="1">
              <a:off x="3817" y="3159"/>
              <a:ext cx="236" cy="539"/>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Line 21">
              <a:extLst>
                <a:ext uri="{FF2B5EF4-FFF2-40B4-BE49-F238E27FC236}">
                  <a16:creationId xmlns:a16="http://schemas.microsoft.com/office/drawing/2014/main" id="{9840BA05-E4DB-4C68-B4FC-485BA6786DD0}"/>
                </a:ext>
              </a:extLst>
            </p:cNvPr>
            <p:cNvSpPr>
              <a:spLocks noChangeShapeType="1"/>
            </p:cNvSpPr>
            <p:nvPr userDrawn="1"/>
          </p:nvSpPr>
          <p:spPr bwMode="auto">
            <a:xfrm flipV="1">
              <a:off x="4083" y="2824"/>
              <a:ext cx="116" cy="26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Line 22">
              <a:extLst>
                <a:ext uri="{FF2B5EF4-FFF2-40B4-BE49-F238E27FC236}">
                  <a16:creationId xmlns:a16="http://schemas.microsoft.com/office/drawing/2014/main" id="{8116A665-18E6-4084-833B-23FEE2318A23}"/>
                </a:ext>
              </a:extLst>
            </p:cNvPr>
            <p:cNvSpPr>
              <a:spLocks noChangeShapeType="1"/>
            </p:cNvSpPr>
            <p:nvPr userDrawn="1"/>
          </p:nvSpPr>
          <p:spPr bwMode="auto">
            <a:xfrm flipV="1">
              <a:off x="4327" y="2391"/>
              <a:ext cx="62" cy="141"/>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Line 26">
              <a:extLst>
                <a:ext uri="{FF2B5EF4-FFF2-40B4-BE49-F238E27FC236}">
                  <a16:creationId xmlns:a16="http://schemas.microsoft.com/office/drawing/2014/main" id="{CCD3AA5C-669A-407C-91B0-6AA0E963E11D}"/>
                </a:ext>
              </a:extLst>
            </p:cNvPr>
            <p:cNvSpPr>
              <a:spLocks noChangeShapeType="1"/>
            </p:cNvSpPr>
            <p:nvPr userDrawn="1"/>
          </p:nvSpPr>
          <p:spPr bwMode="auto">
            <a:xfrm flipV="1">
              <a:off x="3737" y="4028"/>
              <a:ext cx="141" cy="310"/>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Line 27">
              <a:extLst>
                <a:ext uri="{FF2B5EF4-FFF2-40B4-BE49-F238E27FC236}">
                  <a16:creationId xmlns:a16="http://schemas.microsoft.com/office/drawing/2014/main" id="{92E4F548-B064-4803-8CEE-2A8CA1428F8E}"/>
                </a:ext>
              </a:extLst>
            </p:cNvPr>
            <p:cNvSpPr>
              <a:spLocks noChangeShapeType="1"/>
            </p:cNvSpPr>
            <p:nvPr userDrawn="1"/>
          </p:nvSpPr>
          <p:spPr bwMode="auto">
            <a:xfrm flipV="1">
              <a:off x="4384" y="2579"/>
              <a:ext cx="138" cy="294"/>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Line 29">
              <a:extLst>
                <a:ext uri="{FF2B5EF4-FFF2-40B4-BE49-F238E27FC236}">
                  <a16:creationId xmlns:a16="http://schemas.microsoft.com/office/drawing/2014/main" id="{12ED059C-C683-4AFE-A2D7-B8055BB6B02E}"/>
                </a:ext>
              </a:extLst>
            </p:cNvPr>
            <p:cNvSpPr>
              <a:spLocks noChangeShapeType="1"/>
            </p:cNvSpPr>
            <p:nvPr userDrawn="1"/>
          </p:nvSpPr>
          <p:spPr bwMode="auto">
            <a:xfrm flipV="1">
              <a:off x="3437" y="3932"/>
              <a:ext cx="175" cy="40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Line 30">
              <a:extLst>
                <a:ext uri="{FF2B5EF4-FFF2-40B4-BE49-F238E27FC236}">
                  <a16:creationId xmlns:a16="http://schemas.microsoft.com/office/drawing/2014/main" id="{57881EDC-4DD8-4090-9F92-20CCAA0A12C7}"/>
                </a:ext>
              </a:extLst>
            </p:cNvPr>
            <p:cNvSpPr>
              <a:spLocks noChangeShapeType="1"/>
            </p:cNvSpPr>
            <p:nvPr userDrawn="1"/>
          </p:nvSpPr>
          <p:spPr bwMode="auto">
            <a:xfrm flipV="1">
              <a:off x="3320" y="4151"/>
              <a:ext cx="82" cy="184"/>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Line 32">
              <a:extLst>
                <a:ext uri="{FF2B5EF4-FFF2-40B4-BE49-F238E27FC236}">
                  <a16:creationId xmlns:a16="http://schemas.microsoft.com/office/drawing/2014/main" id="{3DA3CE98-3C5A-4D65-A090-FE7720E1AE54}"/>
                </a:ext>
              </a:extLst>
            </p:cNvPr>
            <p:cNvSpPr>
              <a:spLocks noChangeShapeType="1"/>
            </p:cNvSpPr>
            <p:nvPr userDrawn="1"/>
          </p:nvSpPr>
          <p:spPr bwMode="auto">
            <a:xfrm flipV="1">
              <a:off x="3226" y="4089"/>
              <a:ext cx="111" cy="246"/>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Line 33">
              <a:extLst>
                <a:ext uri="{FF2B5EF4-FFF2-40B4-BE49-F238E27FC236}">
                  <a16:creationId xmlns:a16="http://schemas.microsoft.com/office/drawing/2014/main" id="{2EDB2FB5-C440-4210-84EA-2DD35F0E2AE3}"/>
                </a:ext>
              </a:extLst>
            </p:cNvPr>
            <p:cNvSpPr>
              <a:spLocks noChangeShapeType="1"/>
            </p:cNvSpPr>
            <p:nvPr userDrawn="1"/>
          </p:nvSpPr>
          <p:spPr bwMode="auto">
            <a:xfrm flipV="1">
              <a:off x="3361" y="3821"/>
              <a:ext cx="93" cy="2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Line 34">
              <a:extLst>
                <a:ext uri="{FF2B5EF4-FFF2-40B4-BE49-F238E27FC236}">
                  <a16:creationId xmlns:a16="http://schemas.microsoft.com/office/drawing/2014/main" id="{F70B76D7-9C3B-4A98-902A-87594774656B}"/>
                </a:ext>
              </a:extLst>
            </p:cNvPr>
            <p:cNvSpPr>
              <a:spLocks noChangeShapeType="1"/>
            </p:cNvSpPr>
            <p:nvPr userDrawn="1"/>
          </p:nvSpPr>
          <p:spPr bwMode="auto">
            <a:xfrm flipV="1">
              <a:off x="3556" y="3475"/>
              <a:ext cx="49"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Line 35">
              <a:extLst>
                <a:ext uri="{FF2B5EF4-FFF2-40B4-BE49-F238E27FC236}">
                  <a16:creationId xmlns:a16="http://schemas.microsoft.com/office/drawing/2014/main" id="{CC022C80-1548-4862-B8DC-DF34BBC95F4F}"/>
                </a:ext>
              </a:extLst>
            </p:cNvPr>
            <p:cNvSpPr>
              <a:spLocks noChangeShapeType="1"/>
            </p:cNvSpPr>
            <p:nvPr userDrawn="1"/>
          </p:nvSpPr>
          <p:spPr bwMode="auto">
            <a:xfrm flipV="1">
              <a:off x="3705" y="3134"/>
              <a:ext cx="50" cy="113"/>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Line 39">
              <a:extLst>
                <a:ext uri="{FF2B5EF4-FFF2-40B4-BE49-F238E27FC236}">
                  <a16:creationId xmlns:a16="http://schemas.microsoft.com/office/drawing/2014/main" id="{EFAE99D0-7542-4B98-9481-BC532772F2BE}"/>
                </a:ext>
              </a:extLst>
            </p:cNvPr>
            <p:cNvSpPr>
              <a:spLocks noChangeShapeType="1"/>
            </p:cNvSpPr>
            <p:nvPr userDrawn="1"/>
          </p:nvSpPr>
          <p:spPr bwMode="auto">
            <a:xfrm flipV="1">
              <a:off x="3636" y="3551"/>
              <a:ext cx="143" cy="32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Line 40">
              <a:extLst>
                <a:ext uri="{FF2B5EF4-FFF2-40B4-BE49-F238E27FC236}">
                  <a16:creationId xmlns:a16="http://schemas.microsoft.com/office/drawing/2014/main" id="{7F8D7814-1769-49CB-A9CB-A344CE65016C}"/>
                </a:ext>
              </a:extLst>
            </p:cNvPr>
            <p:cNvSpPr>
              <a:spLocks noChangeShapeType="1"/>
            </p:cNvSpPr>
            <p:nvPr userDrawn="1"/>
          </p:nvSpPr>
          <p:spPr bwMode="auto">
            <a:xfrm flipV="1">
              <a:off x="3802" y="3384"/>
              <a:ext cx="50" cy="113"/>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41">
              <a:extLst>
                <a:ext uri="{FF2B5EF4-FFF2-40B4-BE49-F238E27FC236}">
                  <a16:creationId xmlns:a16="http://schemas.microsoft.com/office/drawing/2014/main" id="{E4E8BC53-3900-4720-9452-60043F3ED364}"/>
                </a:ext>
              </a:extLst>
            </p:cNvPr>
            <p:cNvSpPr>
              <a:spLocks/>
            </p:cNvSpPr>
            <p:nvPr userDrawn="1"/>
          </p:nvSpPr>
          <p:spPr bwMode="auto">
            <a:xfrm>
              <a:off x="4482" y="3254"/>
              <a:ext cx="79" cy="79"/>
            </a:xfrm>
            <a:custGeom>
              <a:avLst/>
              <a:gdLst>
                <a:gd name="T0" fmla="*/ 604 w 663"/>
                <a:gd name="T1" fmla="*/ 225 h 664"/>
                <a:gd name="T2" fmla="*/ 438 w 663"/>
                <a:gd name="T3" fmla="*/ 605 h 664"/>
                <a:gd name="T4" fmla="*/ 59 w 663"/>
                <a:gd name="T5" fmla="*/ 439 h 664"/>
                <a:gd name="T6" fmla="*/ 225 w 663"/>
                <a:gd name="T7" fmla="*/ 59 h 664"/>
                <a:gd name="T8" fmla="*/ 604 w 663"/>
                <a:gd name="T9" fmla="*/ 225 h 664"/>
              </a:gdLst>
              <a:ahLst/>
              <a:cxnLst>
                <a:cxn ang="0">
                  <a:pos x="T0" y="T1"/>
                </a:cxn>
                <a:cxn ang="0">
                  <a:pos x="T2" y="T3"/>
                </a:cxn>
                <a:cxn ang="0">
                  <a:pos x="T4" y="T5"/>
                </a:cxn>
                <a:cxn ang="0">
                  <a:pos x="T6" y="T7"/>
                </a:cxn>
                <a:cxn ang="0">
                  <a:pos x="T8" y="T9"/>
                </a:cxn>
              </a:cxnLst>
              <a:rect l="0" t="0" r="r" b="b"/>
              <a:pathLst>
                <a:path w="663" h="664">
                  <a:moveTo>
                    <a:pt x="604" y="225"/>
                  </a:moveTo>
                  <a:cubicBezTo>
                    <a:pt x="663" y="376"/>
                    <a:pt x="589" y="546"/>
                    <a:pt x="438" y="605"/>
                  </a:cubicBezTo>
                  <a:cubicBezTo>
                    <a:pt x="288" y="664"/>
                    <a:pt x="118" y="590"/>
                    <a:pt x="59" y="439"/>
                  </a:cubicBezTo>
                  <a:cubicBezTo>
                    <a:pt x="0" y="288"/>
                    <a:pt x="74" y="118"/>
                    <a:pt x="225" y="59"/>
                  </a:cubicBezTo>
                  <a:cubicBezTo>
                    <a:pt x="375" y="0"/>
                    <a:pt x="545" y="75"/>
                    <a:pt x="604" y="225"/>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42">
              <a:extLst>
                <a:ext uri="{FF2B5EF4-FFF2-40B4-BE49-F238E27FC236}">
                  <a16:creationId xmlns:a16="http://schemas.microsoft.com/office/drawing/2014/main" id="{AF0E868D-5767-44DB-AD40-5C0B769024CE}"/>
                </a:ext>
              </a:extLst>
            </p:cNvPr>
            <p:cNvSpPr>
              <a:spLocks/>
            </p:cNvSpPr>
            <p:nvPr userDrawn="1"/>
          </p:nvSpPr>
          <p:spPr bwMode="auto">
            <a:xfrm>
              <a:off x="3969" y="3675"/>
              <a:ext cx="78" cy="78"/>
            </a:xfrm>
            <a:custGeom>
              <a:avLst/>
              <a:gdLst>
                <a:gd name="T0" fmla="*/ 1209 w 1327"/>
                <a:gd name="T1" fmla="*/ 451 h 1327"/>
                <a:gd name="T2" fmla="*/ 877 w 1327"/>
                <a:gd name="T3" fmla="*/ 1210 h 1327"/>
                <a:gd name="T4" fmla="*/ 118 w 1327"/>
                <a:gd name="T5" fmla="*/ 877 h 1327"/>
                <a:gd name="T6" fmla="*/ 450 w 1327"/>
                <a:gd name="T7" fmla="*/ 118 h 1327"/>
                <a:gd name="T8" fmla="*/ 1209 w 1327"/>
                <a:gd name="T9" fmla="*/ 451 h 1327"/>
              </a:gdLst>
              <a:ahLst/>
              <a:cxnLst>
                <a:cxn ang="0">
                  <a:pos x="T0" y="T1"/>
                </a:cxn>
                <a:cxn ang="0">
                  <a:pos x="T2" y="T3"/>
                </a:cxn>
                <a:cxn ang="0">
                  <a:pos x="T4" y="T5"/>
                </a:cxn>
                <a:cxn ang="0">
                  <a:pos x="T6" y="T7"/>
                </a:cxn>
                <a:cxn ang="0">
                  <a:pos x="T8" y="T9"/>
                </a:cxn>
              </a:cxnLst>
              <a:rect l="0" t="0" r="r" b="b"/>
              <a:pathLst>
                <a:path w="1327" h="1327">
                  <a:moveTo>
                    <a:pt x="1209" y="451"/>
                  </a:moveTo>
                  <a:cubicBezTo>
                    <a:pt x="1327" y="752"/>
                    <a:pt x="1178" y="1092"/>
                    <a:pt x="877" y="1210"/>
                  </a:cubicBezTo>
                  <a:cubicBezTo>
                    <a:pt x="575" y="1327"/>
                    <a:pt x="236" y="1179"/>
                    <a:pt x="118" y="877"/>
                  </a:cubicBezTo>
                  <a:cubicBezTo>
                    <a:pt x="0" y="576"/>
                    <a:pt x="149" y="236"/>
                    <a:pt x="450" y="118"/>
                  </a:cubicBezTo>
                  <a:cubicBezTo>
                    <a:pt x="751" y="0"/>
                    <a:pt x="1091" y="149"/>
                    <a:pt x="1209" y="451"/>
                  </a:cubicBezTo>
                </a:path>
              </a:pathLst>
            </a:custGeom>
            <a:solidFill>
              <a:srgbClr val="4CCBE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35CCEF96-45A7-43A8-8CEE-9937DA6122AD}"/>
                </a:ext>
              </a:extLst>
            </p:cNvPr>
            <p:cNvSpPr>
              <a:spLocks/>
            </p:cNvSpPr>
            <p:nvPr userDrawn="1"/>
          </p:nvSpPr>
          <p:spPr bwMode="auto">
            <a:xfrm>
              <a:off x="3684" y="3646"/>
              <a:ext cx="79" cy="79"/>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4">
              <a:extLst>
                <a:ext uri="{FF2B5EF4-FFF2-40B4-BE49-F238E27FC236}">
                  <a16:creationId xmlns:a16="http://schemas.microsoft.com/office/drawing/2014/main" id="{FCB79A91-8DDC-4B41-9FF5-C91F8FF4BFF7}"/>
                </a:ext>
              </a:extLst>
            </p:cNvPr>
            <p:cNvSpPr>
              <a:spLocks/>
            </p:cNvSpPr>
            <p:nvPr userDrawn="1"/>
          </p:nvSpPr>
          <p:spPr bwMode="auto">
            <a:xfrm>
              <a:off x="4322" y="2424"/>
              <a:ext cx="78" cy="79"/>
            </a:xfrm>
            <a:custGeom>
              <a:avLst/>
              <a:gdLst>
                <a:gd name="T0" fmla="*/ 59 w 663"/>
                <a:gd name="T1" fmla="*/ 439 h 664"/>
                <a:gd name="T2" fmla="*/ 225 w 663"/>
                <a:gd name="T3" fmla="*/ 59 h 664"/>
                <a:gd name="T4" fmla="*/ 604 w 663"/>
                <a:gd name="T5" fmla="*/ 225 h 664"/>
                <a:gd name="T6" fmla="*/ 438 w 663"/>
                <a:gd name="T7" fmla="*/ 605 h 664"/>
                <a:gd name="T8" fmla="*/ 59 w 663"/>
                <a:gd name="T9" fmla="*/ 439 h 664"/>
              </a:gdLst>
              <a:ahLst/>
              <a:cxnLst>
                <a:cxn ang="0">
                  <a:pos x="T0" y="T1"/>
                </a:cxn>
                <a:cxn ang="0">
                  <a:pos x="T2" y="T3"/>
                </a:cxn>
                <a:cxn ang="0">
                  <a:pos x="T4" y="T5"/>
                </a:cxn>
                <a:cxn ang="0">
                  <a:pos x="T6" y="T7"/>
                </a:cxn>
                <a:cxn ang="0">
                  <a:pos x="T8" y="T9"/>
                </a:cxn>
              </a:cxnLst>
              <a:rect l="0" t="0" r="r" b="b"/>
              <a:pathLst>
                <a:path w="663" h="664">
                  <a:moveTo>
                    <a:pt x="59" y="439"/>
                  </a:moveTo>
                  <a:cubicBezTo>
                    <a:pt x="0" y="288"/>
                    <a:pt x="74" y="118"/>
                    <a:pt x="225" y="59"/>
                  </a:cubicBezTo>
                  <a:cubicBezTo>
                    <a:pt x="375" y="0"/>
                    <a:pt x="545" y="75"/>
                    <a:pt x="604" y="225"/>
                  </a:cubicBezTo>
                  <a:cubicBezTo>
                    <a:pt x="663" y="376"/>
                    <a:pt x="589" y="546"/>
                    <a:pt x="438" y="605"/>
                  </a:cubicBezTo>
                  <a:cubicBezTo>
                    <a:pt x="287" y="664"/>
                    <a:pt x="118" y="589"/>
                    <a:pt x="59" y="439"/>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11776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63" presetClass="path" presetSubtype="0" decel="100000" fill="hold" nodeType="withEffect">
                                  <p:stCondLst>
                                    <p:cond delay="0"/>
                                  </p:stCondLst>
                                  <p:childTnLst>
                                    <p:animMotion origin="layout" path="M -1.875E-6 4.81481E-6 L 0.05794 4.81481E-6 " pathEditMode="relative" rAng="0" ptsTypes="AA">
                                      <p:cBhvr>
                                        <p:cTn id="9" dur="500" spd="-100000" fill="hold"/>
                                        <p:tgtEl>
                                          <p:spTgt spid="12"/>
                                        </p:tgtEl>
                                        <p:attrNameLst>
                                          <p:attrName>ppt_x</p:attrName>
                                          <p:attrName>ppt_y</p:attrName>
                                        </p:attrNameLst>
                                      </p:cBhvr>
                                      <p:rCtr x="28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ts_Customer wins">
    <p:bg>
      <p:bgPr>
        <a:solidFill>
          <a:schemeClr val="tx1"/>
        </a:solidFill>
        <a:effectLst/>
      </p:bgPr>
    </p:bg>
    <p:spTree>
      <p:nvGrpSpPr>
        <p:cNvPr id="1" name=""/>
        <p:cNvGrpSpPr/>
        <p:nvPr/>
      </p:nvGrpSpPr>
      <p:grpSpPr>
        <a:xfrm>
          <a:off x="0" y="0"/>
          <a:ext cx="0" cy="0"/>
          <a:chOff x="0" y="0"/>
          <a:chExt cx="0" cy="0"/>
        </a:xfrm>
      </p:grpSpPr>
      <p:sp>
        <p:nvSpPr>
          <p:cNvPr id="44" name="Title 10">
            <a:extLst>
              <a:ext uri="{FF2B5EF4-FFF2-40B4-BE49-F238E27FC236}">
                <a16:creationId xmlns:a16="http://schemas.microsoft.com/office/drawing/2014/main" id="{596D50BD-BBDE-4036-BA5C-852C4410B9BF}"/>
              </a:ext>
            </a:extLst>
          </p:cNvPr>
          <p:cNvSpPr>
            <a:spLocks noGrp="1"/>
          </p:cNvSpPr>
          <p:nvPr>
            <p:ph type="title"/>
          </p:nvPr>
        </p:nvSpPr>
        <p:spPr>
          <a:xfrm>
            <a:off x="585217" y="1193374"/>
            <a:ext cx="8023194" cy="791986"/>
          </a:xfrm>
          <a:noFill/>
        </p:spPr>
        <p:txBody>
          <a:bodyPr vert="horz" wrap="square" lIns="0" tIns="0" rIns="0" bIns="0" rtlCol="0">
            <a:noAutofit/>
          </a:bodyPr>
          <a:lstStyle>
            <a:lvl1pPr>
              <a:defRPr lang="en-US" sz="2400" spc="0" dirty="0">
                <a:gradFill>
                  <a:gsLst>
                    <a:gs pos="82000">
                      <a:schemeClr val="accent6"/>
                    </a:gs>
                    <a:gs pos="0">
                      <a:schemeClr val="accent6"/>
                    </a:gs>
                  </a:gsLst>
                  <a:lin ang="2700000" scaled="1"/>
                </a:gradFill>
              </a:defRPr>
            </a:lvl1pPr>
          </a:lstStyle>
          <a:p>
            <a:pPr marL="0" marR="0" lvl="0" indent="0" fontAlgn="auto">
              <a:spcBef>
                <a:spcPts val="0"/>
              </a:spcBef>
              <a:spcAft>
                <a:spcPts val="0"/>
              </a:spcAft>
              <a:buClrTx/>
              <a:buSzPct val="90000"/>
              <a:buFont typeface="Wingdings" panose="05000000000000000000" pitchFamily="2" charset="2"/>
              <a:tabLst/>
            </a:pPr>
            <a:r>
              <a:rPr lang="en-US"/>
              <a:t>Click to edit Master title style</a:t>
            </a:r>
          </a:p>
        </p:txBody>
      </p:sp>
      <p:grpSp>
        <p:nvGrpSpPr>
          <p:cNvPr id="26" name="Group 25">
            <a:extLst>
              <a:ext uri="{FF2B5EF4-FFF2-40B4-BE49-F238E27FC236}">
                <a16:creationId xmlns:a16="http://schemas.microsoft.com/office/drawing/2014/main" id="{FFE0CA2A-50BC-452D-8F43-10FF672C2ED2}"/>
              </a:ext>
              <a:ext uri="{C183D7F6-B498-43B3-948B-1728B52AA6E4}">
                <adec:decorative xmlns:adec="http://schemas.microsoft.com/office/drawing/2017/decorative" val="1"/>
              </a:ext>
            </a:extLst>
          </p:cNvPr>
          <p:cNvGrpSpPr/>
          <p:nvPr userDrawn="1"/>
        </p:nvGrpSpPr>
        <p:grpSpPr>
          <a:xfrm>
            <a:off x="7916779" y="4764144"/>
            <a:ext cx="1211246" cy="2112069"/>
            <a:chOff x="9559916" y="4975226"/>
            <a:chExt cx="965994" cy="1684419"/>
          </a:xfrm>
        </p:grpSpPr>
        <p:sp>
          <p:nvSpPr>
            <p:cNvPr id="27" name="Line 18">
              <a:extLst>
                <a:ext uri="{FF2B5EF4-FFF2-40B4-BE49-F238E27FC236}">
                  <a16:creationId xmlns:a16="http://schemas.microsoft.com/office/drawing/2014/main" id="{B601DB39-9F7F-4C54-B3C5-003A68815618}"/>
                </a:ext>
              </a:extLst>
            </p:cNvPr>
            <p:cNvSpPr>
              <a:spLocks noChangeShapeType="1"/>
            </p:cNvSpPr>
            <p:nvPr userDrawn="1"/>
          </p:nvSpPr>
          <p:spPr bwMode="auto">
            <a:xfrm flipV="1">
              <a:off x="10223474" y="5929313"/>
              <a:ext cx="302435" cy="70810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9">
              <a:extLst>
                <a:ext uri="{FF2B5EF4-FFF2-40B4-BE49-F238E27FC236}">
                  <a16:creationId xmlns:a16="http://schemas.microsoft.com/office/drawing/2014/main" id="{75721731-4090-4A05-B110-B77B84F8782A}"/>
                </a:ext>
              </a:extLst>
            </p:cNvPr>
            <p:cNvSpPr>
              <a:spLocks noChangeShapeType="1"/>
            </p:cNvSpPr>
            <p:nvPr userDrawn="1"/>
          </p:nvSpPr>
          <p:spPr bwMode="auto">
            <a:xfrm flipV="1">
              <a:off x="10059961" y="6015038"/>
              <a:ext cx="277814" cy="63825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20">
              <a:extLst>
                <a:ext uri="{FF2B5EF4-FFF2-40B4-BE49-F238E27FC236}">
                  <a16:creationId xmlns:a16="http://schemas.microsoft.com/office/drawing/2014/main" id="{62BBE30B-5B51-4BDA-A191-2FA80854B685}"/>
                </a:ext>
              </a:extLst>
            </p:cNvPr>
            <p:cNvSpPr>
              <a:spLocks noChangeShapeType="1"/>
            </p:cNvSpPr>
            <p:nvPr userDrawn="1"/>
          </p:nvSpPr>
          <p:spPr bwMode="auto">
            <a:xfrm flipV="1">
              <a:off x="10401275" y="5624513"/>
              <a:ext cx="124635" cy="246062"/>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26">
              <a:extLst>
                <a:ext uri="{FF2B5EF4-FFF2-40B4-BE49-F238E27FC236}">
                  <a16:creationId xmlns:a16="http://schemas.microsoft.com/office/drawing/2014/main" id="{4C892D9B-C7CA-42E9-8869-34D0919E7572}"/>
                </a:ext>
              </a:extLst>
            </p:cNvPr>
            <p:cNvSpPr>
              <a:spLocks noChangeShapeType="1"/>
            </p:cNvSpPr>
            <p:nvPr userDrawn="1"/>
          </p:nvSpPr>
          <p:spPr bwMode="auto">
            <a:xfrm flipV="1">
              <a:off x="10377461" y="6394450"/>
              <a:ext cx="120651" cy="265195"/>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29">
              <a:extLst>
                <a:ext uri="{FF2B5EF4-FFF2-40B4-BE49-F238E27FC236}">
                  <a16:creationId xmlns:a16="http://schemas.microsoft.com/office/drawing/2014/main" id="{7CF9A810-59AE-43DE-B8B6-76F78A2B5E23}"/>
                </a:ext>
              </a:extLst>
            </p:cNvPr>
            <p:cNvSpPr>
              <a:spLocks noChangeShapeType="1"/>
            </p:cNvSpPr>
            <p:nvPr userDrawn="1"/>
          </p:nvSpPr>
          <p:spPr bwMode="auto">
            <a:xfrm flipV="1">
              <a:off x="9913120" y="6242051"/>
              <a:ext cx="162718" cy="406482"/>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30">
              <a:extLst>
                <a:ext uri="{FF2B5EF4-FFF2-40B4-BE49-F238E27FC236}">
                  <a16:creationId xmlns:a16="http://schemas.microsoft.com/office/drawing/2014/main" id="{59A7420E-695A-42E4-8562-FEAA31131BF4}"/>
                </a:ext>
              </a:extLst>
            </p:cNvPr>
            <p:cNvSpPr>
              <a:spLocks noChangeShapeType="1"/>
            </p:cNvSpPr>
            <p:nvPr userDrawn="1"/>
          </p:nvSpPr>
          <p:spPr bwMode="auto">
            <a:xfrm flipV="1">
              <a:off x="9732144" y="6356433"/>
              <a:ext cx="130175" cy="292100"/>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32">
              <a:extLst>
                <a:ext uri="{FF2B5EF4-FFF2-40B4-BE49-F238E27FC236}">
                  <a16:creationId xmlns:a16="http://schemas.microsoft.com/office/drawing/2014/main" id="{EC0947A8-31A0-4F93-B0EA-BDD39C5FCA0B}"/>
                </a:ext>
              </a:extLst>
            </p:cNvPr>
            <p:cNvSpPr>
              <a:spLocks noChangeShapeType="1"/>
            </p:cNvSpPr>
            <p:nvPr userDrawn="1"/>
          </p:nvSpPr>
          <p:spPr bwMode="auto">
            <a:xfrm flipV="1">
              <a:off x="9559916" y="6491286"/>
              <a:ext cx="79359" cy="153887"/>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33">
              <a:extLst>
                <a:ext uri="{FF2B5EF4-FFF2-40B4-BE49-F238E27FC236}">
                  <a16:creationId xmlns:a16="http://schemas.microsoft.com/office/drawing/2014/main" id="{7A9C9587-2D97-4110-ACE1-E65666287BD8}"/>
                </a:ext>
              </a:extLst>
            </p:cNvPr>
            <p:cNvSpPr>
              <a:spLocks noChangeShapeType="1"/>
            </p:cNvSpPr>
            <p:nvPr userDrawn="1"/>
          </p:nvSpPr>
          <p:spPr bwMode="auto">
            <a:xfrm flipV="1">
              <a:off x="9677375" y="6065838"/>
              <a:ext cx="147638" cy="33813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34">
              <a:extLst>
                <a:ext uri="{FF2B5EF4-FFF2-40B4-BE49-F238E27FC236}">
                  <a16:creationId xmlns:a16="http://schemas.microsoft.com/office/drawing/2014/main" id="{A81C2C14-7F11-4D03-8057-1B2B38DC3B64}"/>
                </a:ext>
              </a:extLst>
            </p:cNvPr>
            <p:cNvSpPr>
              <a:spLocks noChangeShapeType="1"/>
            </p:cNvSpPr>
            <p:nvPr userDrawn="1"/>
          </p:nvSpPr>
          <p:spPr bwMode="auto">
            <a:xfrm flipV="1">
              <a:off x="9986937" y="5516563"/>
              <a:ext cx="77788" cy="1793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35">
              <a:extLst>
                <a:ext uri="{FF2B5EF4-FFF2-40B4-BE49-F238E27FC236}">
                  <a16:creationId xmlns:a16="http://schemas.microsoft.com/office/drawing/2014/main" id="{72252DFE-C8D8-44DA-BF38-F3AB5F60AED0}"/>
                </a:ext>
              </a:extLst>
            </p:cNvPr>
            <p:cNvSpPr>
              <a:spLocks noChangeShapeType="1"/>
            </p:cNvSpPr>
            <p:nvPr userDrawn="1"/>
          </p:nvSpPr>
          <p:spPr bwMode="auto">
            <a:xfrm flipV="1">
              <a:off x="10223475" y="4975226"/>
              <a:ext cx="79375" cy="179388"/>
            </a:xfrm>
            <a:prstGeom prst="line">
              <a:avLst/>
            </a:prstGeom>
            <a:noFill/>
            <a:ln w="19050" cap="flat">
              <a:solidFill>
                <a:srgbClr val="4CCBE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39">
              <a:extLst>
                <a:ext uri="{FF2B5EF4-FFF2-40B4-BE49-F238E27FC236}">
                  <a16:creationId xmlns:a16="http://schemas.microsoft.com/office/drawing/2014/main" id="{ED6A64C8-44E5-4704-BEEF-40FD60056C03}"/>
                </a:ext>
              </a:extLst>
            </p:cNvPr>
            <p:cNvSpPr>
              <a:spLocks noChangeShapeType="1"/>
            </p:cNvSpPr>
            <p:nvPr userDrawn="1"/>
          </p:nvSpPr>
          <p:spPr bwMode="auto">
            <a:xfrm flipV="1">
              <a:off x="10113937" y="5637213"/>
              <a:ext cx="227013" cy="51593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40">
              <a:extLst>
                <a:ext uri="{FF2B5EF4-FFF2-40B4-BE49-F238E27FC236}">
                  <a16:creationId xmlns:a16="http://schemas.microsoft.com/office/drawing/2014/main" id="{E301DB2E-64B7-4D95-92E2-52F45007A32B}"/>
                </a:ext>
              </a:extLst>
            </p:cNvPr>
            <p:cNvSpPr>
              <a:spLocks noChangeShapeType="1"/>
            </p:cNvSpPr>
            <p:nvPr userDrawn="1"/>
          </p:nvSpPr>
          <p:spPr bwMode="auto">
            <a:xfrm flipV="1">
              <a:off x="10377462" y="5372101"/>
              <a:ext cx="79375" cy="179388"/>
            </a:xfrm>
            <a:prstGeom prst="line">
              <a:avLst/>
            </a:prstGeom>
            <a:noFill/>
            <a:ln w="19050" cap="flat">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43">
              <a:extLst>
                <a:ext uri="{FF2B5EF4-FFF2-40B4-BE49-F238E27FC236}">
                  <a16:creationId xmlns:a16="http://schemas.microsoft.com/office/drawing/2014/main" id="{D97A3B94-BCEC-4317-AD06-EE684A4EA283}"/>
                </a:ext>
              </a:extLst>
            </p:cNvPr>
            <p:cNvSpPr>
              <a:spLocks/>
            </p:cNvSpPr>
            <p:nvPr userDrawn="1"/>
          </p:nvSpPr>
          <p:spPr bwMode="auto">
            <a:xfrm>
              <a:off x="10190137" y="5788026"/>
              <a:ext cx="125413" cy="125413"/>
            </a:xfrm>
            <a:custGeom>
              <a:avLst/>
              <a:gdLst>
                <a:gd name="T0" fmla="*/ 1209 w 1326"/>
                <a:gd name="T1" fmla="*/ 450 h 1327"/>
                <a:gd name="T2" fmla="*/ 876 w 1326"/>
                <a:gd name="T3" fmla="*/ 1209 h 1327"/>
                <a:gd name="T4" fmla="*/ 117 w 1326"/>
                <a:gd name="T5" fmla="*/ 877 h 1327"/>
                <a:gd name="T6" fmla="*/ 450 w 1326"/>
                <a:gd name="T7" fmla="*/ 118 h 1327"/>
                <a:gd name="T8" fmla="*/ 1209 w 1326"/>
                <a:gd name="T9" fmla="*/ 450 h 1327"/>
              </a:gdLst>
              <a:ahLst/>
              <a:cxnLst>
                <a:cxn ang="0">
                  <a:pos x="T0" y="T1"/>
                </a:cxn>
                <a:cxn ang="0">
                  <a:pos x="T2" y="T3"/>
                </a:cxn>
                <a:cxn ang="0">
                  <a:pos x="T4" y="T5"/>
                </a:cxn>
                <a:cxn ang="0">
                  <a:pos x="T6" y="T7"/>
                </a:cxn>
                <a:cxn ang="0">
                  <a:pos x="T8" y="T9"/>
                </a:cxn>
              </a:cxnLst>
              <a:rect l="0" t="0" r="r" b="b"/>
              <a:pathLst>
                <a:path w="1326" h="1327">
                  <a:moveTo>
                    <a:pt x="1209" y="450"/>
                  </a:moveTo>
                  <a:cubicBezTo>
                    <a:pt x="1326" y="751"/>
                    <a:pt x="1178" y="1091"/>
                    <a:pt x="876" y="1209"/>
                  </a:cubicBezTo>
                  <a:cubicBezTo>
                    <a:pt x="575" y="1327"/>
                    <a:pt x="235" y="1178"/>
                    <a:pt x="117" y="877"/>
                  </a:cubicBezTo>
                  <a:cubicBezTo>
                    <a:pt x="0" y="576"/>
                    <a:pt x="148" y="236"/>
                    <a:pt x="450" y="118"/>
                  </a:cubicBezTo>
                  <a:cubicBezTo>
                    <a:pt x="751" y="0"/>
                    <a:pt x="1091" y="149"/>
                    <a:pt x="1209" y="450"/>
                  </a:cubicBezTo>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Text Placeholder 2">
            <a:extLst>
              <a:ext uri="{FF2B5EF4-FFF2-40B4-BE49-F238E27FC236}">
                <a16:creationId xmlns:a16="http://schemas.microsoft.com/office/drawing/2014/main" id="{8BFA9C2A-CC73-48DF-B4C6-FCFF80A4CE96}"/>
              </a:ext>
            </a:extLst>
          </p:cNvPr>
          <p:cNvSpPr>
            <a:spLocks noGrp="1"/>
          </p:cNvSpPr>
          <p:nvPr>
            <p:ph type="body" sz="quarter" idx="12" hasCustomPrompt="1"/>
          </p:nvPr>
        </p:nvSpPr>
        <p:spPr>
          <a:xfrm>
            <a:off x="588262" y="2039603"/>
            <a:ext cx="8023195" cy="184666"/>
          </a:xfrm>
          <a:noFill/>
        </p:spPr>
        <p:txBody>
          <a:bodyPr vert="horz" wrap="square" lIns="0" tIns="0" rIns="0" bIns="0" rtlCol="0">
            <a:spAutoFit/>
          </a:bodyPr>
          <a:lstStyle>
            <a:lvl1pPr marL="0" indent="0">
              <a:buNone/>
              <a:defRPr lang="en-US" sz="1200" baseline="0" dirty="0" smtClean="0">
                <a:gradFill flip="none" rotWithShape="1">
                  <a:gsLst>
                    <a:gs pos="82000">
                      <a:schemeClr val="bg1"/>
                    </a:gs>
                    <a:gs pos="0">
                      <a:schemeClr val="bg1"/>
                    </a:gs>
                  </a:gsLst>
                  <a:lin ang="2700000" scaled="1"/>
                  <a:tileRect/>
                </a:gradFill>
                <a:latin typeface="+mn-lt"/>
              </a:defRPr>
            </a:lvl1pPr>
          </a:lstStyle>
          <a:p>
            <a:pPr marL="228600" lvl="0" indent="-228600">
              <a:spcBef>
                <a:spcPts val="0"/>
              </a:spcBef>
            </a:pPr>
            <a:r>
              <a:rPr lang="en-US"/>
              <a:t>Company description</a:t>
            </a:r>
          </a:p>
        </p:txBody>
      </p:sp>
      <p:sp>
        <p:nvSpPr>
          <p:cNvPr id="3" name="Text Placeholder 2">
            <a:extLst>
              <a:ext uri="{FF2B5EF4-FFF2-40B4-BE49-F238E27FC236}">
                <a16:creationId xmlns:a16="http://schemas.microsoft.com/office/drawing/2014/main" id="{6D3928E1-6605-455A-8BC2-7E9527F12D31}"/>
              </a:ext>
            </a:extLst>
          </p:cNvPr>
          <p:cNvSpPr>
            <a:spLocks noGrp="1"/>
          </p:cNvSpPr>
          <p:nvPr userDrawn="1">
            <p:ph type="body" sz="quarter" idx="18" hasCustomPrompt="1"/>
          </p:nvPr>
        </p:nvSpPr>
        <p:spPr>
          <a:xfrm>
            <a:off x="588262" y="4246444"/>
            <a:ext cx="3940331" cy="2241523"/>
          </a:xfrm>
          <a:solidFill>
            <a:schemeClr val="tx1"/>
          </a:solidFill>
          <a:ln w="22225">
            <a:solidFill>
              <a:schemeClr val="accent6"/>
            </a:solidFill>
          </a:ln>
        </p:spPr>
        <p:txBody>
          <a:bodyPr wrap="square" lIns="182880" tIns="182880" rIns="182880" bIns="182880" anchor="t" anchorCtr="0">
            <a:noAutofit/>
          </a:bodyPr>
          <a:lstStyle>
            <a:lvl1pPr marL="0" indent="0">
              <a:buNone/>
              <a:defRPr sz="1100">
                <a:gradFill>
                  <a:gsLst>
                    <a:gs pos="82000">
                      <a:schemeClr val="accent6"/>
                    </a:gs>
                    <a:gs pos="0">
                      <a:schemeClr val="accent6"/>
                    </a:gs>
                  </a:gsLst>
                  <a:lin ang="2700000" scaled="1"/>
                </a:gradFill>
                <a:latin typeface="+mj-lt"/>
              </a:defRPr>
            </a:lvl1pPr>
            <a:lvl2pPr marL="228600" indent="0">
              <a:buNone/>
              <a:defRPr/>
            </a:lvl2pPr>
          </a:lstStyle>
          <a:p>
            <a:pPr lvl="0"/>
            <a:r>
              <a:rPr lang="en-US"/>
              <a:t>Click to add customer quote</a:t>
            </a:r>
          </a:p>
        </p:txBody>
      </p:sp>
      <p:sp>
        <p:nvSpPr>
          <p:cNvPr id="58" name="Picture Placeholder 11">
            <a:extLst>
              <a:ext uri="{FF2B5EF4-FFF2-40B4-BE49-F238E27FC236}">
                <a16:creationId xmlns:a16="http://schemas.microsoft.com/office/drawing/2014/main" id="{CD7FAC4A-0E77-46BB-9272-A9EC7A01CEBC}"/>
              </a:ext>
              <a:ext uri="{C183D7F6-B498-43B3-948B-1728B52AA6E4}">
                <adec:decorative xmlns:adec="http://schemas.microsoft.com/office/drawing/2017/decorative" val="1"/>
              </a:ext>
            </a:extLst>
          </p:cNvPr>
          <p:cNvSpPr>
            <a:spLocks noGrp="1"/>
          </p:cNvSpPr>
          <p:nvPr>
            <p:ph type="pic" sz="quarter" idx="32"/>
          </p:nvPr>
        </p:nvSpPr>
        <p:spPr>
          <a:xfrm>
            <a:off x="9075612" y="0"/>
            <a:ext cx="3116388" cy="6857999"/>
          </a:xfrm>
          <a:solidFill>
            <a:schemeClr val="tx1"/>
          </a:solidFill>
          <a:effectLst>
            <a:outerShdw blurRad="190500" dist="38100" dir="2700000" algn="ctr" rotWithShape="0">
              <a:schemeClr val="bg1">
                <a:alpha val="25000"/>
              </a:schemeClr>
            </a:outerShdw>
          </a:effectLst>
        </p:spPr>
        <p:txBody>
          <a:bodyPr/>
          <a:lstStyle/>
          <a:p>
            <a:endParaRPr lang="en-US"/>
          </a:p>
        </p:txBody>
      </p:sp>
      <p:sp>
        <p:nvSpPr>
          <p:cNvPr id="25" name="Company logo">
            <a:extLst>
              <a:ext uri="{FF2B5EF4-FFF2-40B4-BE49-F238E27FC236}">
                <a16:creationId xmlns:a16="http://schemas.microsoft.com/office/drawing/2014/main" id="{A0A66696-0102-4CF6-8767-5C421E9DD233}"/>
              </a:ext>
              <a:ext uri="{C183D7F6-B498-43B3-948B-1728B52AA6E4}">
                <adec:decorative xmlns:adec="http://schemas.microsoft.com/office/drawing/2017/decorative" val="1"/>
              </a:ext>
            </a:extLst>
          </p:cNvPr>
          <p:cNvSpPr>
            <a:spLocks noGrp="1"/>
          </p:cNvSpPr>
          <p:nvPr>
            <p:ph type="pic" sz="quarter" idx="10" hasCustomPrompt="1"/>
          </p:nvPr>
        </p:nvSpPr>
        <p:spPr>
          <a:xfrm>
            <a:off x="588262" y="487726"/>
            <a:ext cx="1736967" cy="457200"/>
          </a:xfrm>
          <a:noFill/>
        </p:spPr>
        <p:txBody>
          <a:bodyPr wrap="square" anchor="ctr" anchorCtr="0">
            <a:noAutofit/>
          </a:bodyPr>
          <a:lstStyle>
            <a:lvl1pPr marL="0" indent="0" algn="l">
              <a:buNone/>
              <a:defRPr sz="1800" b="0">
                <a:gradFill flip="none" rotWithShape="1">
                  <a:gsLst>
                    <a:gs pos="82000">
                      <a:schemeClr val="bg1"/>
                    </a:gs>
                    <a:gs pos="0">
                      <a:schemeClr val="bg1"/>
                    </a:gs>
                  </a:gsLst>
                  <a:lin ang="2700000" scaled="1"/>
                  <a:tileRect/>
                </a:gradFill>
                <a:latin typeface="+mj-lt"/>
              </a:defRPr>
            </a:lvl1pPr>
          </a:lstStyle>
          <a:p>
            <a:r>
              <a:rPr lang="en-US"/>
              <a:t> logo</a:t>
            </a:r>
          </a:p>
        </p:txBody>
      </p:sp>
      <p:sp>
        <p:nvSpPr>
          <p:cNvPr id="2" name="Rectangle 1">
            <a:extLst>
              <a:ext uri="{FF2B5EF4-FFF2-40B4-BE49-F238E27FC236}">
                <a16:creationId xmlns:a16="http://schemas.microsoft.com/office/drawing/2014/main" id="{99288711-97F3-4363-A6FB-9130362D9D7C}"/>
              </a:ext>
            </a:extLst>
          </p:cNvPr>
          <p:cNvSpPr/>
          <p:nvPr userDrawn="1"/>
        </p:nvSpPr>
        <p:spPr bwMode="auto">
          <a:xfrm>
            <a:off x="4671124" y="4246444"/>
            <a:ext cx="3940332" cy="2241523"/>
          </a:xfrm>
          <a:prstGeom prst="rect">
            <a:avLst/>
          </a:prstGeom>
          <a:solidFill>
            <a:schemeClr val="tx1"/>
          </a:solidFill>
          <a:ln w="22225">
            <a:solidFill>
              <a:schemeClr val="accent6"/>
            </a:solidFill>
          </a:ln>
        </p:spPr>
        <p:txBody>
          <a:bodyPr vert="horz" wrap="square" lIns="182880" tIns="182880" rIns="182880" bIns="182880" rtlCol="0" anchor="b" anchorCtr="0">
            <a:no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100" b="0" i="0" u="none" strike="noStrike" kern="1200" cap="none" spc="0" normalizeH="0" baseline="0" noProof="0" err="1">
              <a:ln>
                <a:noFill/>
              </a:ln>
              <a:gradFill flip="none" rotWithShape="1">
                <a:gsLst>
                  <a:gs pos="82000">
                    <a:srgbClr val="3C3C41"/>
                  </a:gs>
                  <a:gs pos="0">
                    <a:srgbClr val="3C3C41"/>
                  </a:gs>
                </a:gsLst>
                <a:lin ang="2700000" scaled="1"/>
                <a:tileRect/>
              </a:gradFill>
              <a:effectLst/>
              <a:uLnTx/>
              <a:uFillTx/>
              <a:latin typeface="Segoe UI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560702AC-12E7-43DC-A215-66380D1ECE3C}"/>
              </a:ext>
            </a:extLst>
          </p:cNvPr>
          <p:cNvSpPr txBox="1"/>
          <p:nvPr userDrawn="1"/>
        </p:nvSpPr>
        <p:spPr>
          <a:xfrm>
            <a:off x="4875642" y="5071297"/>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Products and Services</a:t>
            </a:r>
          </a:p>
        </p:txBody>
      </p:sp>
      <p:sp>
        <p:nvSpPr>
          <p:cNvPr id="67" name="Text Placeholder 66">
            <a:extLst>
              <a:ext uri="{FF2B5EF4-FFF2-40B4-BE49-F238E27FC236}">
                <a16:creationId xmlns:a16="http://schemas.microsoft.com/office/drawing/2014/main" id="{C25CC803-973A-4F7D-B45A-802D4AC08426}"/>
              </a:ext>
            </a:extLst>
          </p:cNvPr>
          <p:cNvSpPr>
            <a:spLocks noGrp="1"/>
          </p:cNvSpPr>
          <p:nvPr userDrawn="1">
            <p:ph type="body" sz="quarter" idx="25" hasCustomPrompt="1"/>
          </p:nvPr>
        </p:nvSpPr>
        <p:spPr>
          <a:xfrm>
            <a:off x="4875642" y="5341093"/>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Products list placeholder</a:t>
            </a:r>
          </a:p>
        </p:txBody>
      </p:sp>
      <p:sp>
        <p:nvSpPr>
          <p:cNvPr id="65" name="TextBox 64">
            <a:extLst>
              <a:ext uri="{FF2B5EF4-FFF2-40B4-BE49-F238E27FC236}">
                <a16:creationId xmlns:a16="http://schemas.microsoft.com/office/drawing/2014/main" id="{F263D2A6-63A5-4164-85A6-E2A1D0A75ABA}"/>
              </a:ext>
            </a:extLst>
          </p:cNvPr>
          <p:cNvSpPr txBox="1"/>
          <p:nvPr userDrawn="1"/>
        </p:nvSpPr>
        <p:spPr>
          <a:xfrm>
            <a:off x="4875642" y="4337438"/>
            <a:ext cx="18288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Organization Size</a:t>
            </a:r>
          </a:p>
        </p:txBody>
      </p:sp>
      <p:sp>
        <p:nvSpPr>
          <p:cNvPr id="68" name="Text Placeholder 66">
            <a:extLst>
              <a:ext uri="{FF2B5EF4-FFF2-40B4-BE49-F238E27FC236}">
                <a16:creationId xmlns:a16="http://schemas.microsoft.com/office/drawing/2014/main" id="{099795E6-F65E-4BBE-BD70-D8B138E62B1D}"/>
              </a:ext>
            </a:extLst>
          </p:cNvPr>
          <p:cNvSpPr>
            <a:spLocks noGrp="1"/>
          </p:cNvSpPr>
          <p:nvPr userDrawn="1">
            <p:ph type="body" sz="quarter" idx="26" hasCustomPrompt="1"/>
          </p:nvPr>
        </p:nvSpPr>
        <p:spPr>
          <a:xfrm>
            <a:off x="4875642" y="4624250"/>
            <a:ext cx="18288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Size placeholder</a:t>
            </a:r>
          </a:p>
        </p:txBody>
      </p:sp>
      <p:sp>
        <p:nvSpPr>
          <p:cNvPr id="71" name="TextBox 70">
            <a:extLst>
              <a:ext uri="{FF2B5EF4-FFF2-40B4-BE49-F238E27FC236}">
                <a16:creationId xmlns:a16="http://schemas.microsoft.com/office/drawing/2014/main" id="{8F92FD7F-8CE7-46C9-8693-10B48864BB97}"/>
              </a:ext>
            </a:extLst>
          </p:cNvPr>
          <p:cNvSpPr txBox="1"/>
          <p:nvPr userDrawn="1"/>
        </p:nvSpPr>
        <p:spPr>
          <a:xfrm>
            <a:off x="7010122" y="4337438"/>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Industry</a:t>
            </a:r>
          </a:p>
        </p:txBody>
      </p:sp>
      <p:sp>
        <p:nvSpPr>
          <p:cNvPr id="72" name="Text Placeholder 66">
            <a:extLst>
              <a:ext uri="{FF2B5EF4-FFF2-40B4-BE49-F238E27FC236}">
                <a16:creationId xmlns:a16="http://schemas.microsoft.com/office/drawing/2014/main" id="{09636FBD-C179-459E-B362-4C4E44B05EE4}"/>
              </a:ext>
            </a:extLst>
          </p:cNvPr>
          <p:cNvSpPr>
            <a:spLocks noGrp="1"/>
          </p:cNvSpPr>
          <p:nvPr userDrawn="1">
            <p:ph type="body" sz="quarter" idx="28" hasCustomPrompt="1"/>
          </p:nvPr>
        </p:nvSpPr>
        <p:spPr>
          <a:xfrm>
            <a:off x="7010122" y="4624250"/>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Industry placeholder</a:t>
            </a:r>
          </a:p>
        </p:txBody>
      </p:sp>
      <p:sp>
        <p:nvSpPr>
          <p:cNvPr id="66" name="TextBox 65">
            <a:extLst>
              <a:ext uri="{FF2B5EF4-FFF2-40B4-BE49-F238E27FC236}">
                <a16:creationId xmlns:a16="http://schemas.microsoft.com/office/drawing/2014/main" id="{EDE1A1D5-1C92-428B-AA8B-0B1D14B76C4A}"/>
              </a:ext>
            </a:extLst>
          </p:cNvPr>
          <p:cNvSpPr txBox="1"/>
          <p:nvPr userDrawn="1"/>
        </p:nvSpPr>
        <p:spPr>
          <a:xfrm>
            <a:off x="7010122" y="5071297"/>
            <a:ext cx="1371600" cy="246221"/>
          </a:xfrm>
          <a:prstGeom prst="rect">
            <a:avLst/>
          </a:prstGeom>
          <a:noFill/>
        </p:spPr>
        <p:txBody>
          <a:bodyPr vert="horz" wrap="square" lIns="0" tIns="45720" rIns="91440" bIns="45720" rtlCol="0">
            <a:spAutoFit/>
          </a:bodyPr>
          <a:lstStyle>
            <a:lvl1pPr marL="228600" marR="0" lvl="0" indent="-228600" defTabSz="932742" fontAlgn="auto">
              <a:lnSpc>
                <a:spcPct val="100000"/>
              </a:lnSpc>
              <a:spcBef>
                <a:spcPts val="0"/>
              </a:spcBef>
              <a:spcAft>
                <a:spcPts val="0"/>
              </a:spcAft>
              <a:buClrTx/>
              <a:buSzPct val="90000"/>
              <a:buFont typeface="Wingdings" panose="05000000000000000000" pitchFamily="2" charset="2"/>
              <a:buNone/>
              <a:tabLst/>
              <a:defRPr sz="1000" spc="0" baseline="0">
                <a:gradFill flip="none" rotWithShape="1">
                  <a:gsLst>
                    <a:gs pos="82000">
                      <a:schemeClr val="bg1"/>
                    </a:gs>
                    <a:gs pos="0">
                      <a:schemeClr val="bg1"/>
                    </a:gs>
                  </a:gsLst>
                  <a:lin ang="2700000" scaled="1"/>
                  <a:tileRect/>
                </a:gradFill>
                <a:latin typeface="+mj-lt"/>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flip="none" rotWithShape="1">
                  <a:gsLst>
                    <a:gs pos="82000">
                      <a:schemeClr val="tx1"/>
                    </a:gs>
                    <a:gs pos="0">
                      <a:schemeClr val="tx1"/>
                    </a:gs>
                  </a:gsLst>
                  <a:lin ang="2700000" scaled="1"/>
                  <a:tileRect/>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flip="none" rotWithShape="1">
                  <a:gsLst>
                    <a:gs pos="82000">
                      <a:schemeClr val="tx1"/>
                    </a:gs>
                    <a:gs pos="0">
                      <a:schemeClr val="tx1"/>
                    </a:gs>
                  </a:gsLst>
                  <a:lin ang="2700000" scaled="1"/>
                  <a:tileRect/>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flip="none" rotWithShape="1">
                  <a:gsLst>
                    <a:gs pos="82000">
                      <a:schemeClr val="tx1"/>
                    </a:gs>
                    <a:gs pos="0">
                      <a:schemeClr val="tx1"/>
                    </a:gs>
                  </a:gsLst>
                  <a:lin ang="2700000" scaled="1"/>
                  <a:tileRect/>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1" i="0" u="none" strike="noStrike" kern="1200" cap="none" spc="0" normalizeH="0" baseline="0" noProof="0">
                <a:ln>
                  <a:noFill/>
                </a:ln>
                <a:gradFill>
                  <a:gsLst>
                    <a:gs pos="82000">
                      <a:srgbClr val="0B556A"/>
                    </a:gs>
                    <a:gs pos="0">
                      <a:srgbClr val="0B556A"/>
                    </a:gs>
                  </a:gsLst>
                  <a:lin ang="2700000" scaled="1"/>
                </a:gradFill>
                <a:effectLst/>
                <a:uLnTx/>
                <a:uFillTx/>
                <a:latin typeface="Segoe UI"/>
                <a:ea typeface="+mn-ea"/>
                <a:cs typeface="Segoe UI" panose="020B0502040204020203" pitchFamily="34" charset="0"/>
              </a:rPr>
              <a:t>Country</a:t>
            </a:r>
          </a:p>
        </p:txBody>
      </p:sp>
      <p:sp>
        <p:nvSpPr>
          <p:cNvPr id="69" name="Text Placeholder 66">
            <a:extLst>
              <a:ext uri="{FF2B5EF4-FFF2-40B4-BE49-F238E27FC236}">
                <a16:creationId xmlns:a16="http://schemas.microsoft.com/office/drawing/2014/main" id="{A7797DA9-1A21-4272-A6FD-C4EBCA67DA33}"/>
              </a:ext>
            </a:extLst>
          </p:cNvPr>
          <p:cNvSpPr>
            <a:spLocks noGrp="1"/>
          </p:cNvSpPr>
          <p:nvPr userDrawn="1">
            <p:ph type="body" sz="quarter" idx="27" hasCustomPrompt="1"/>
          </p:nvPr>
        </p:nvSpPr>
        <p:spPr>
          <a:xfrm>
            <a:off x="7010122" y="5341093"/>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Location placeholder</a:t>
            </a:r>
          </a:p>
        </p:txBody>
      </p:sp>
      <p:sp>
        <p:nvSpPr>
          <p:cNvPr id="75" name="Text Placeholder 66">
            <a:extLst>
              <a:ext uri="{FF2B5EF4-FFF2-40B4-BE49-F238E27FC236}">
                <a16:creationId xmlns:a16="http://schemas.microsoft.com/office/drawing/2014/main" id="{29F35CD6-8D72-442E-9062-1EBD6A403136}"/>
              </a:ext>
            </a:extLst>
          </p:cNvPr>
          <p:cNvSpPr>
            <a:spLocks noGrp="1"/>
          </p:cNvSpPr>
          <p:nvPr userDrawn="1">
            <p:ph type="body" sz="quarter" idx="29" hasCustomPrompt="1"/>
          </p:nvPr>
        </p:nvSpPr>
        <p:spPr>
          <a:xfrm>
            <a:off x="7010122" y="6137116"/>
            <a:ext cx="1371600" cy="153888"/>
          </a:xfrm>
        </p:spPr>
        <p:txBody>
          <a:bodyPr lIns="0"/>
          <a:lstStyle>
            <a:lvl1pPr marL="0" indent="0">
              <a:spcBef>
                <a:spcPts val="0"/>
              </a:spcBef>
              <a:spcAft>
                <a:spcPts val="600"/>
              </a:spcAft>
              <a:buNone/>
              <a:defRPr sz="1000">
                <a:gradFill flip="none" rotWithShape="1">
                  <a:gsLst>
                    <a:gs pos="82000">
                      <a:schemeClr val="bg1"/>
                    </a:gs>
                    <a:gs pos="0">
                      <a:schemeClr val="bg1"/>
                    </a:gs>
                  </a:gsLst>
                  <a:lin ang="2700000" scaled="1"/>
                  <a:tileRect/>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
        <p:nvSpPr>
          <p:cNvPr id="63" name="Text Placeholder 66">
            <a:extLst>
              <a:ext uri="{FF2B5EF4-FFF2-40B4-BE49-F238E27FC236}">
                <a16:creationId xmlns:a16="http://schemas.microsoft.com/office/drawing/2014/main" id="{179BC397-6A8A-4AF3-A7C3-2E1FF97A9A4B}"/>
              </a:ext>
            </a:extLst>
          </p:cNvPr>
          <p:cNvSpPr>
            <a:spLocks noGrp="1"/>
          </p:cNvSpPr>
          <p:nvPr>
            <p:ph type="body" sz="quarter" idx="31" hasCustomPrompt="1"/>
          </p:nvPr>
        </p:nvSpPr>
        <p:spPr>
          <a:xfrm>
            <a:off x="7010122" y="5846713"/>
            <a:ext cx="1371600" cy="246221"/>
          </a:xfrm>
        </p:spPr>
        <p:txBody>
          <a:bodyPr lIns="0" tIns="45720" rIns="91440" bIns="45720" anchor="t" anchorCtr="0">
            <a:spAutoFit/>
          </a:bodyPr>
          <a:lstStyle>
            <a:lvl1pPr marL="0" indent="0">
              <a:spcBef>
                <a:spcPts val="0"/>
              </a:spcBef>
              <a:spcAft>
                <a:spcPts val="0"/>
              </a:spcAft>
              <a:buNone/>
              <a:defRPr sz="1000" b="1">
                <a:gradFill>
                  <a:gsLst>
                    <a:gs pos="82000">
                      <a:schemeClr val="accent6"/>
                    </a:gs>
                    <a:gs pos="0">
                      <a:schemeClr val="accent6"/>
                    </a:gs>
                  </a:gsLst>
                  <a:lin ang="2700000" scaled="1"/>
                </a:gradFill>
              </a:defRPr>
            </a:lvl1pPr>
            <a:lvl2pPr marL="228600" indent="0">
              <a:buNone/>
              <a:defRPr>
                <a:gradFill flip="none" rotWithShape="1">
                  <a:gsLst>
                    <a:gs pos="82000">
                      <a:schemeClr val="bg1"/>
                    </a:gs>
                    <a:gs pos="0">
                      <a:schemeClr val="bg1"/>
                    </a:gs>
                  </a:gsLst>
                  <a:lin ang="2700000" scaled="1"/>
                  <a:tileRect/>
                </a:gradFill>
              </a:defRPr>
            </a:lvl2pPr>
            <a:lvl3pPr marL="457200" indent="0">
              <a:buNone/>
              <a:defRPr>
                <a:gradFill flip="none" rotWithShape="1">
                  <a:gsLst>
                    <a:gs pos="82000">
                      <a:schemeClr val="bg1"/>
                    </a:gs>
                    <a:gs pos="0">
                      <a:schemeClr val="bg1"/>
                    </a:gs>
                  </a:gsLst>
                  <a:lin ang="2700000" scaled="1"/>
                  <a:tileRect/>
                </a:gradFill>
              </a:defRPr>
            </a:lvl3pPr>
            <a:lvl4pPr marL="661988" indent="0">
              <a:buNone/>
              <a:defRPr>
                <a:gradFill flip="none" rotWithShape="1">
                  <a:gsLst>
                    <a:gs pos="82000">
                      <a:schemeClr val="bg1"/>
                    </a:gs>
                    <a:gs pos="0">
                      <a:schemeClr val="bg1"/>
                    </a:gs>
                  </a:gsLst>
                  <a:lin ang="2700000" scaled="1"/>
                  <a:tileRect/>
                </a:gradFill>
              </a:defRPr>
            </a:lvl4pPr>
            <a:lvl5pPr marL="855663" indent="0">
              <a:buNone/>
              <a:defRPr>
                <a:gradFill flip="none" rotWithShape="1">
                  <a:gsLst>
                    <a:gs pos="82000">
                      <a:schemeClr val="bg1"/>
                    </a:gs>
                    <a:gs pos="0">
                      <a:schemeClr val="bg1"/>
                    </a:gs>
                  </a:gsLst>
                  <a:lin ang="2700000" scaled="1"/>
                  <a:tileRect/>
                </a:gradFill>
              </a:defRPr>
            </a:lvl5pPr>
          </a:lstStyle>
          <a:p>
            <a:pPr lvl="0"/>
            <a:r>
              <a:rPr lang="en-US"/>
              <a:t>Partner placeholder</a:t>
            </a:r>
          </a:p>
        </p:txBody>
      </p:sp>
    </p:spTree>
    <p:extLst>
      <p:ext uri="{BB962C8B-B14F-4D97-AF65-F5344CB8AC3E}">
        <p14:creationId xmlns:p14="http://schemas.microsoft.com/office/powerpoint/2010/main" val="1207928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63" presetClass="path" presetSubtype="0" decel="100000" fill="hold" grpId="1" nodeType="withEffect">
                                  <p:stCondLst>
                                    <p:cond delay="0"/>
                                  </p:stCondLst>
                                  <p:childTnLst>
                                    <p:animMotion origin="layout" path="M 5.55112E-17 4.07407E-6 L -0.03112 4.07407E-6 " pathEditMode="relative" rAng="0" ptsTypes="AA">
                                      <p:cBhvr>
                                        <p:cTn id="9" dur="500" spd="-100000" fill="hold"/>
                                        <p:tgtEl>
                                          <p:spTgt spid="9"/>
                                        </p:tgtEl>
                                        <p:attrNameLst>
                                          <p:attrName>ppt_x</p:attrName>
                                          <p:attrName>ppt_y</p:attrName>
                                        </p:attrNameLst>
                                      </p:cBhvr>
                                      <p:rCtr x="-1563" y="0"/>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63" presetClass="path" presetSubtype="0" decel="100000" fill="hold" grpId="1" nodeType="withEffect">
                                  <p:stCondLst>
                                    <p:cond delay="0"/>
                                  </p:stCondLst>
                                  <p:childTnLst>
                                    <p:animMotion origin="layout" path="M 5E-6 -3.7037E-7 L -0.03112 -3.7037E-7 " pathEditMode="relative" rAng="0" ptsTypes="AA">
                                      <p:cBhvr>
                                        <p:cTn id="14" dur="500" spd="-100000" fill="hold"/>
                                        <p:tgtEl>
                                          <p:spTgt spid="8"/>
                                        </p:tgtEl>
                                        <p:attrNameLst>
                                          <p:attrName>ppt_x</p:attrName>
                                          <p:attrName>ppt_y</p:attrName>
                                        </p:attrNameLst>
                                      </p:cBhvr>
                                      <p:rCtr x="-1563" y="0"/>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750"/>
                                        <p:tgtEl>
                                          <p:spTgt spid="67"/>
                                        </p:tgtEl>
                                      </p:cBhvr>
                                    </p:animEffect>
                                  </p:childTnLst>
                                </p:cTn>
                              </p:par>
                              <p:par>
                                <p:cTn id="18" presetID="63" presetClass="path" presetSubtype="0" decel="100000" fill="hold" grpId="1" nodeType="withEffect">
                                  <p:stCondLst>
                                    <p:cond delay="0"/>
                                  </p:stCondLst>
                                  <p:childTnLst>
                                    <p:animMotion origin="layout" path="M 5E-6 4.44444E-6 L -0.03112 4.44444E-6 " pathEditMode="relative" rAng="0" ptsTypes="AA">
                                      <p:cBhvr>
                                        <p:cTn id="19" dur="500" spd="-100000" fill="hold"/>
                                        <p:tgtEl>
                                          <p:spTgt spid="67"/>
                                        </p:tgtEl>
                                        <p:attrNameLst>
                                          <p:attrName>ppt_x</p:attrName>
                                          <p:attrName>ppt_y</p:attrName>
                                        </p:attrNameLst>
                                      </p:cBhvr>
                                      <p:rCtr x="-1563" y="0"/>
                                    </p:animMotion>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750"/>
                                        <p:tgtEl>
                                          <p:spTgt spid="65"/>
                                        </p:tgtEl>
                                      </p:cBhvr>
                                    </p:animEffect>
                                  </p:childTnLst>
                                </p:cTn>
                              </p:par>
                              <p:par>
                                <p:cTn id="23" presetID="63" presetClass="path" presetSubtype="0" decel="100000" fill="hold" grpId="1" nodeType="withEffect">
                                  <p:stCondLst>
                                    <p:cond delay="0"/>
                                  </p:stCondLst>
                                  <p:childTnLst>
                                    <p:animMotion origin="layout" path="M -3.125E-6 2.22222E-6 L -0.03112 2.22222E-6 " pathEditMode="relative" rAng="0" ptsTypes="AA">
                                      <p:cBhvr>
                                        <p:cTn id="24" dur="500" spd="-100000" fill="hold"/>
                                        <p:tgtEl>
                                          <p:spTgt spid="65"/>
                                        </p:tgtEl>
                                        <p:attrNameLst>
                                          <p:attrName>ppt_x</p:attrName>
                                          <p:attrName>ppt_y</p:attrName>
                                        </p:attrNameLst>
                                      </p:cBhvr>
                                      <p:rCtr x="-1563" y="0"/>
                                    </p:animMotion>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750"/>
                                        <p:tgtEl>
                                          <p:spTgt spid="68"/>
                                        </p:tgtEl>
                                      </p:cBhvr>
                                    </p:animEffect>
                                  </p:childTnLst>
                                </p:cTn>
                              </p:par>
                              <p:par>
                                <p:cTn id="28" presetID="63" presetClass="path" presetSubtype="0" decel="100000" fill="hold" grpId="1" nodeType="withEffect">
                                  <p:stCondLst>
                                    <p:cond delay="0"/>
                                  </p:stCondLst>
                                  <p:childTnLst>
                                    <p:animMotion origin="layout" path="M 5E-6 -2.96296E-6 L -0.03112 -2.96296E-6 " pathEditMode="relative" rAng="0" ptsTypes="AA">
                                      <p:cBhvr>
                                        <p:cTn id="29" dur="500" spd="-100000" fill="hold"/>
                                        <p:tgtEl>
                                          <p:spTgt spid="68"/>
                                        </p:tgtEl>
                                        <p:attrNameLst>
                                          <p:attrName>ppt_x</p:attrName>
                                          <p:attrName>ppt_y</p:attrName>
                                        </p:attrNameLst>
                                      </p:cBhvr>
                                      <p:rCtr x="-1563" y="0"/>
                                    </p:animMotion>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750"/>
                                        <p:tgtEl>
                                          <p:spTgt spid="71"/>
                                        </p:tgtEl>
                                      </p:cBhvr>
                                    </p:animEffect>
                                  </p:childTnLst>
                                </p:cTn>
                              </p:par>
                              <p:par>
                                <p:cTn id="33" presetID="63" presetClass="path" presetSubtype="0" decel="100000" fill="hold" grpId="1" nodeType="withEffect">
                                  <p:stCondLst>
                                    <p:cond delay="0"/>
                                  </p:stCondLst>
                                  <p:childTnLst>
                                    <p:animMotion origin="layout" path="M -3.125E-6 4.07407E-6 L -0.03112 4.07407E-6 " pathEditMode="relative" rAng="0" ptsTypes="AA">
                                      <p:cBhvr>
                                        <p:cTn id="34" dur="500" spd="-100000" fill="hold"/>
                                        <p:tgtEl>
                                          <p:spTgt spid="71"/>
                                        </p:tgtEl>
                                        <p:attrNameLst>
                                          <p:attrName>ppt_x</p:attrName>
                                          <p:attrName>ppt_y</p:attrName>
                                        </p:attrNameLst>
                                      </p:cBhvr>
                                      <p:rCtr x="-1563" y="0"/>
                                    </p:animMotion>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750"/>
                                        <p:tgtEl>
                                          <p:spTgt spid="72"/>
                                        </p:tgtEl>
                                      </p:cBhvr>
                                    </p:animEffect>
                                  </p:childTnLst>
                                </p:cTn>
                              </p:par>
                              <p:par>
                                <p:cTn id="38" presetID="63" presetClass="path" presetSubtype="0" decel="100000" fill="hold" grpId="1" nodeType="withEffect">
                                  <p:stCondLst>
                                    <p:cond delay="0"/>
                                  </p:stCondLst>
                                  <p:childTnLst>
                                    <p:animMotion origin="layout" path="M 5E-6 -4.07407E-6 L -0.03112 -4.07407E-6 " pathEditMode="relative" rAng="0" ptsTypes="AA">
                                      <p:cBhvr>
                                        <p:cTn id="39" dur="500" spd="-100000" fill="hold"/>
                                        <p:tgtEl>
                                          <p:spTgt spid="72"/>
                                        </p:tgtEl>
                                        <p:attrNameLst>
                                          <p:attrName>ppt_x</p:attrName>
                                          <p:attrName>ppt_y</p:attrName>
                                        </p:attrNameLst>
                                      </p:cBhvr>
                                      <p:rCtr x="-1563" y="0"/>
                                    </p:animMotion>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750"/>
                                        <p:tgtEl>
                                          <p:spTgt spid="66"/>
                                        </p:tgtEl>
                                      </p:cBhvr>
                                    </p:animEffect>
                                  </p:childTnLst>
                                </p:cTn>
                              </p:par>
                              <p:par>
                                <p:cTn id="43" presetID="63" presetClass="path" presetSubtype="0" decel="100000" fill="hold" grpId="1" nodeType="withEffect">
                                  <p:stCondLst>
                                    <p:cond delay="0"/>
                                  </p:stCondLst>
                                  <p:childTnLst>
                                    <p:animMotion origin="layout" path="M 1.04167E-6 4.44444E-6 L -0.03112 4.44444E-6 " pathEditMode="relative" rAng="0" ptsTypes="AA">
                                      <p:cBhvr>
                                        <p:cTn id="44" dur="500" spd="-100000" fill="hold"/>
                                        <p:tgtEl>
                                          <p:spTgt spid="66"/>
                                        </p:tgtEl>
                                        <p:attrNameLst>
                                          <p:attrName>ppt_x</p:attrName>
                                          <p:attrName>ppt_y</p:attrName>
                                        </p:attrNameLst>
                                      </p:cBhvr>
                                      <p:rCtr x="-1563" y="0"/>
                                    </p:animMotion>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63" presetClass="path" presetSubtype="0" decel="100000" fill="hold" grpId="1" nodeType="withEffect">
                                  <p:stCondLst>
                                    <p:cond delay="0"/>
                                  </p:stCondLst>
                                  <p:childTnLst>
                                    <p:animMotion origin="layout" path="M 5E-6 -7.40741E-7 L -0.03112 -7.40741E-7 " pathEditMode="relative" rAng="0" ptsTypes="AA">
                                      <p:cBhvr>
                                        <p:cTn id="49" dur="500" spd="-100000" fill="hold"/>
                                        <p:tgtEl>
                                          <p:spTgt spid="69"/>
                                        </p:tgtEl>
                                        <p:attrNameLst>
                                          <p:attrName>ppt_x</p:attrName>
                                          <p:attrName>ppt_y</p:attrName>
                                        </p:attrNameLst>
                                      </p:cBhvr>
                                      <p:rCtr x="-1563" y="0"/>
                                    </p:animMotion>
                                  </p:childTnLst>
                                </p:cTn>
                              </p:par>
                              <p:par>
                                <p:cTn id="50" presetID="10" presetClass="entr"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750"/>
                                        <p:tgtEl>
                                          <p:spTgt spid="75"/>
                                        </p:tgtEl>
                                      </p:cBhvr>
                                    </p:animEffect>
                                  </p:childTnLst>
                                </p:cTn>
                              </p:par>
                              <p:par>
                                <p:cTn id="53" presetID="63" presetClass="path" presetSubtype="0" decel="100000" fill="hold" grpId="1" nodeType="withEffect">
                                  <p:stCondLst>
                                    <p:cond delay="0"/>
                                  </p:stCondLst>
                                  <p:childTnLst>
                                    <p:animMotion origin="layout" path="M 5E-6 -2.22222E-6 L -0.03112 -2.22222E-6 " pathEditMode="relative" rAng="0" ptsTypes="AA">
                                      <p:cBhvr>
                                        <p:cTn id="54" dur="500" spd="-100000" fill="hold"/>
                                        <p:tgtEl>
                                          <p:spTgt spid="75"/>
                                        </p:tgtEl>
                                        <p:attrNameLst>
                                          <p:attrName>ppt_x</p:attrName>
                                          <p:attrName>ppt_y</p:attrName>
                                        </p:attrNameLst>
                                      </p:cBhvr>
                                      <p:rCtr x="-1563" y="0"/>
                                    </p:animMotion>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750"/>
                                        <p:tgtEl>
                                          <p:spTgt spid="3"/>
                                        </p:tgtEl>
                                      </p:cBhvr>
                                    </p:animEffect>
                                  </p:childTnLst>
                                </p:cTn>
                              </p:par>
                              <p:par>
                                <p:cTn id="58" presetID="63" presetClass="path" presetSubtype="0" decel="100000" fill="hold" grpId="1" nodeType="withEffect">
                                  <p:stCondLst>
                                    <p:cond delay="0"/>
                                  </p:stCondLst>
                                  <p:childTnLst>
                                    <p:animMotion origin="layout" path="M -1.45833E-6 1.48148E-6 L -0.03112 1.48148E-6 " pathEditMode="relative" rAng="0" ptsTypes="AA">
                                      <p:cBhvr>
                                        <p:cTn id="59" dur="500" spd="-100000" fill="hold"/>
                                        <p:tgtEl>
                                          <p:spTgt spid="3"/>
                                        </p:tgtEl>
                                        <p:attrNameLst>
                                          <p:attrName>ppt_x</p:attrName>
                                          <p:attrName>ppt_y</p:attrName>
                                        </p:attrNameLst>
                                      </p:cBhvr>
                                      <p:rCtr x="-1563" y="0"/>
                                    </p:animMotion>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750"/>
                                        <p:tgtEl>
                                          <p:spTgt spid="63"/>
                                        </p:tgtEl>
                                      </p:cBhvr>
                                    </p:animEffect>
                                  </p:childTnLst>
                                </p:cTn>
                              </p:par>
                              <p:par>
                                <p:cTn id="66" presetID="63" presetClass="path" presetSubtype="0" decel="100000" fill="hold" grpId="1" nodeType="withEffect">
                                  <p:stCondLst>
                                    <p:cond delay="0"/>
                                  </p:stCondLst>
                                  <p:childTnLst>
                                    <p:animMotion origin="layout" path="M -3.125E-6 4.81481E-6 L -0.03112 4.81481E-6 " pathEditMode="relative" rAng="0" ptsTypes="AA">
                                      <p:cBhvr>
                                        <p:cTn id="67" dur="500" spd="-100000" fill="hold"/>
                                        <p:tgtEl>
                                          <p:spTgt spid="63"/>
                                        </p:tgtEl>
                                        <p:attrNameLst>
                                          <p:attrName>ppt_x</p:attrName>
                                          <p:attrName>ppt_y</p:attrName>
                                        </p:attrNameLst>
                                      </p:cBhvr>
                                      <p:rCtr x="-1563" y="0"/>
                                    </p:animMotion>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750"/>
                                        <p:tgtEl>
                                          <p:spTgt spid="44"/>
                                        </p:tgtEl>
                                      </p:cBhvr>
                                    </p:animEffect>
                                  </p:childTnLst>
                                </p:cTn>
                              </p:par>
                              <p:par>
                                <p:cTn id="71" presetID="63" presetClass="path" presetSubtype="0" decel="100000" fill="hold" grpId="1" nodeType="withEffect">
                                  <p:stCondLst>
                                    <p:cond delay="0"/>
                                  </p:stCondLst>
                                  <p:childTnLst>
                                    <p:animMotion origin="layout" path="M -1.04167E-6 -3.7037E-6 L -0.03112 -3.7037E-6 " pathEditMode="relative" rAng="0" ptsTypes="AA">
                                      <p:cBhvr>
                                        <p:cTn id="72" dur="500" spd="-100000" fill="hold"/>
                                        <p:tgtEl>
                                          <p:spTgt spid="44"/>
                                        </p:tgtEl>
                                        <p:attrNameLst>
                                          <p:attrName>ppt_x</p:attrName>
                                          <p:attrName>ppt_y</p:attrName>
                                        </p:attrNameLst>
                                      </p:cBhvr>
                                      <p:rCtr x="-15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9" grpId="1">
        <p:tmplLst>
          <p:tmpl>
            <p:tnLst>
              <p:par>
                <p:cTn presetID="63" presetClass="path" presetSubtype="0" decel="100000" fill="hold" nodeType="withEffect">
                  <p:stCondLst>
                    <p:cond delay="0"/>
                  </p:stCondLst>
                  <p:childTnLst>
                    <p:animMotion origin="layout" path="M 5.55112E-17 4.07407E-6 L -0.03112 4.07407E-6 " pathEditMode="relative" rAng="0" ptsTypes="AA">
                      <p:cBhvr>
                        <p:cTn dur="500" spd="-100000" fill="hold"/>
                        <p:tgtEl>
                          <p:spTgt spid="9"/>
                        </p:tgtEl>
                        <p:attrNameLst>
                          <p:attrName>ppt_x</p:attrName>
                          <p:attrName>ppt_y</p:attrName>
                        </p:attrNameLst>
                      </p:cBhvr>
                      <p:rCtr x="-1563" y="0"/>
                    </p:animMotion>
                  </p:childTnLst>
                </p:cTn>
              </p:par>
            </p:tnLst>
          </p:tmpl>
        </p:tmplLst>
      </p:bldP>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animBg="1">
        <p:tmplLst>
          <p:tmpl>
            <p:tnLst>
              <p:par>
                <p:cTn presetID="63" presetClass="path" presetSubtype="0" decel="100000" fill="hold" nodeType="withEffect">
                  <p:stCondLst>
                    <p:cond delay="0"/>
                  </p:stCondLst>
                  <p:childTnLst>
                    <p:animMotion origin="layout" path="M -1.45833E-6 1.48148E-6 L -0.03112 1.48148E-6 " pathEditMode="relative" rAng="0" ptsTypes="AA">
                      <p:cBhvr>
                        <p:cTn dur="500" spd="-100000" fill="hold"/>
                        <p:tgtEl>
                          <p:spTgt spid="3"/>
                        </p:tgtEl>
                        <p:attrNameLst>
                          <p:attrName>ppt_x</p:attrName>
                          <p:attrName>ppt_y</p:attrName>
                        </p:attrNameLst>
                      </p:cBhvr>
                      <p:rCtr x="-1563" y="0"/>
                    </p:animMotion>
                  </p:childTnLst>
                </p:cTn>
              </p:par>
            </p:tnLst>
          </p:tmpl>
        </p:tmplLst>
      </p:bldP>
      <p:bldP spid="25" grpId="0"/>
      <p:bldP spid="8" grpId="0"/>
      <p:bldP spid="8" grpId="1"/>
      <p:bldP spid="67" grpId="0">
        <p:tmplLst>
          <p:tmpl>
            <p:tnLst>
              <p:par>
                <p:cTn presetID="10"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750"/>
                        <p:tgtEl>
                          <p:spTgt spid="67"/>
                        </p:tgtEl>
                      </p:cBhvr>
                    </p:animEffect>
                  </p:childTnLst>
                </p:cTn>
              </p:par>
            </p:tnLst>
          </p:tmpl>
        </p:tmplLst>
      </p:bldP>
      <p:bldP spid="67" grpId="1">
        <p:tmplLst>
          <p:tmpl>
            <p:tnLst>
              <p:par>
                <p:cTn presetID="63" presetClass="path" presetSubtype="0" decel="100000" fill="hold" nodeType="withEffect">
                  <p:stCondLst>
                    <p:cond delay="0"/>
                  </p:stCondLst>
                  <p:childTnLst>
                    <p:animMotion origin="layout" path="M 5E-6 4.44444E-6 L -0.03112 4.44444E-6 " pathEditMode="relative" rAng="0" ptsTypes="AA">
                      <p:cBhvr>
                        <p:cTn dur="500" spd="-100000" fill="hold"/>
                        <p:tgtEl>
                          <p:spTgt spid="67"/>
                        </p:tgtEl>
                        <p:attrNameLst>
                          <p:attrName>ppt_x</p:attrName>
                          <p:attrName>ppt_y</p:attrName>
                        </p:attrNameLst>
                      </p:cBhvr>
                      <p:rCtr x="-1563" y="0"/>
                    </p:animMotion>
                  </p:childTnLst>
                </p:cTn>
              </p:par>
            </p:tnLst>
          </p:tmpl>
        </p:tmplLst>
      </p:bldP>
      <p:bldP spid="65" grpId="0"/>
      <p:bldP spid="65" grpId="1"/>
      <p:bldP spid="68" grpId="0">
        <p:tmplLst>
          <p:tmpl>
            <p:tnLst>
              <p:par>
                <p:cTn presetID="10" presetClass="entr" presetSubtype="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750"/>
                        <p:tgtEl>
                          <p:spTgt spid="68"/>
                        </p:tgtEl>
                      </p:cBhvr>
                    </p:animEffect>
                  </p:childTnLst>
                </p:cTn>
              </p:par>
            </p:tnLst>
          </p:tmpl>
        </p:tmplLst>
      </p:bldP>
      <p:bldP spid="68" grpId="1">
        <p:tmplLst>
          <p:tmpl>
            <p:tnLst>
              <p:par>
                <p:cTn presetID="63" presetClass="path" presetSubtype="0" decel="100000" fill="hold" nodeType="withEffect">
                  <p:stCondLst>
                    <p:cond delay="0"/>
                  </p:stCondLst>
                  <p:childTnLst>
                    <p:animMotion origin="layout" path="M 5E-6 -2.96296E-6 L -0.03112 -2.96296E-6 " pathEditMode="relative" rAng="0" ptsTypes="AA">
                      <p:cBhvr>
                        <p:cTn dur="500" spd="-100000" fill="hold"/>
                        <p:tgtEl>
                          <p:spTgt spid="68"/>
                        </p:tgtEl>
                        <p:attrNameLst>
                          <p:attrName>ppt_x</p:attrName>
                          <p:attrName>ppt_y</p:attrName>
                        </p:attrNameLst>
                      </p:cBhvr>
                      <p:rCtr x="-1563" y="0"/>
                    </p:animMotion>
                  </p:childTnLst>
                </p:cTn>
              </p:par>
            </p:tnLst>
          </p:tmpl>
        </p:tmplLst>
      </p:bldP>
      <p:bldP spid="71" grpId="0"/>
      <p:bldP spid="71" grpId="1"/>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750"/>
                        <p:tgtEl>
                          <p:spTgt spid="72"/>
                        </p:tgtEl>
                      </p:cBhvr>
                    </p:animEffect>
                  </p:childTnLst>
                </p:cTn>
              </p:par>
            </p:tnLst>
          </p:tmpl>
        </p:tmplLst>
      </p:bldP>
      <p:bldP spid="72" grpId="1">
        <p:tmplLst>
          <p:tmpl>
            <p:tnLst>
              <p:par>
                <p:cTn presetID="63" presetClass="path" presetSubtype="0" decel="100000" fill="hold" nodeType="withEffect">
                  <p:stCondLst>
                    <p:cond delay="0"/>
                  </p:stCondLst>
                  <p:childTnLst>
                    <p:animMotion origin="layout" path="M 5E-6 -4.07407E-6 L -0.03112 -4.07407E-6 " pathEditMode="relative" rAng="0" ptsTypes="AA">
                      <p:cBhvr>
                        <p:cTn dur="500" spd="-100000" fill="hold"/>
                        <p:tgtEl>
                          <p:spTgt spid="72"/>
                        </p:tgtEl>
                        <p:attrNameLst>
                          <p:attrName>ppt_x</p:attrName>
                          <p:attrName>ppt_y</p:attrName>
                        </p:attrNameLst>
                      </p:cBhvr>
                      <p:rCtr x="-1563" y="0"/>
                    </p:animMotion>
                  </p:childTnLst>
                </p:cTn>
              </p:par>
            </p:tnLst>
          </p:tmpl>
        </p:tmplLst>
      </p:bldP>
      <p:bldP spid="66" grpId="0"/>
      <p:bldP spid="66" grpId="1"/>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750"/>
                        <p:tgtEl>
                          <p:spTgt spid="69"/>
                        </p:tgtEl>
                      </p:cBhvr>
                    </p:animEffect>
                  </p:childTnLst>
                </p:cTn>
              </p:par>
            </p:tnLst>
          </p:tmpl>
        </p:tmplLst>
      </p:bldP>
      <p:bldP spid="69" grpId="1">
        <p:tmplLst>
          <p:tmpl>
            <p:tnLst>
              <p:par>
                <p:cTn presetID="63" presetClass="path" presetSubtype="0" decel="100000" fill="hold" nodeType="withEffect">
                  <p:stCondLst>
                    <p:cond delay="0"/>
                  </p:stCondLst>
                  <p:childTnLst>
                    <p:animMotion origin="layout" path="M 5E-6 -7.40741E-7 L -0.03112 -7.40741E-7 " pathEditMode="relative" rAng="0" ptsTypes="AA">
                      <p:cBhvr>
                        <p:cTn dur="500" spd="-100000" fill="hold"/>
                        <p:tgtEl>
                          <p:spTgt spid="69"/>
                        </p:tgtEl>
                        <p:attrNameLst>
                          <p:attrName>ppt_x</p:attrName>
                          <p:attrName>ppt_y</p:attrName>
                        </p:attrNameLst>
                      </p:cBhvr>
                      <p:rCtr x="-1563" y="0"/>
                    </p:animMotion>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750"/>
                        <p:tgtEl>
                          <p:spTgt spid="75"/>
                        </p:tgtEl>
                      </p:cBhvr>
                    </p:animEffect>
                  </p:childTnLst>
                </p:cTn>
              </p:par>
            </p:tnLst>
          </p:tmpl>
        </p:tmplLst>
      </p:bldP>
      <p:bldP spid="75" grpId="1">
        <p:tmplLst>
          <p:tmpl>
            <p:tnLst>
              <p:par>
                <p:cTn presetID="63" presetClass="path" presetSubtype="0" decel="100000" fill="hold" nodeType="withEffect">
                  <p:stCondLst>
                    <p:cond delay="0"/>
                  </p:stCondLst>
                  <p:childTnLst>
                    <p:animMotion origin="layout" path="M 5E-6 -2.22222E-6 L -0.03112 -2.22222E-6 " pathEditMode="relative" rAng="0" ptsTypes="AA">
                      <p:cBhvr>
                        <p:cTn dur="500" spd="-100000" fill="hold"/>
                        <p:tgtEl>
                          <p:spTgt spid="75"/>
                        </p:tgtEl>
                        <p:attrNameLst>
                          <p:attrName>ppt_x</p:attrName>
                          <p:attrName>ppt_y</p:attrName>
                        </p:attrNameLst>
                      </p:cBhvr>
                      <p:rCtr x="-1563" y="0"/>
                    </p:animMotion>
                  </p:childTnLst>
                </p:cTn>
              </p:par>
            </p:tnLst>
          </p:tmpl>
        </p:tmplLst>
      </p:bldP>
      <p:bldP spid="63" grpId="0">
        <p:tmplLst>
          <p:tmpl>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750"/>
                        <p:tgtEl>
                          <p:spTgt spid="63"/>
                        </p:tgtEl>
                      </p:cBhvr>
                    </p:animEffect>
                  </p:childTnLst>
                </p:cTn>
              </p:par>
            </p:tnLst>
          </p:tmpl>
        </p:tmplLst>
      </p:bldP>
      <p:bldP spid="63" grpId="1">
        <p:tmplLst>
          <p:tmpl>
            <p:tnLst>
              <p:par>
                <p:cTn presetID="63" presetClass="path" presetSubtype="0" decel="100000" fill="hold" nodeType="withEffect">
                  <p:stCondLst>
                    <p:cond delay="0"/>
                  </p:stCondLst>
                  <p:childTnLst>
                    <p:animMotion origin="layout" path="M -3.125E-6 4.81481E-6 L -0.03112 4.81481E-6 " pathEditMode="relative" rAng="0" ptsTypes="AA">
                      <p:cBhvr>
                        <p:cTn dur="500" spd="-100000" fill="hold"/>
                        <p:tgtEl>
                          <p:spTgt spid="63"/>
                        </p:tgtEl>
                        <p:attrNameLst>
                          <p:attrName>ppt_x</p:attrName>
                          <p:attrName>ppt_y</p:attrName>
                        </p:attrNameLst>
                      </p:cBhvr>
                      <p:rCtr x="-1563" y="0"/>
                    </p:animMotion>
                  </p:childTnLst>
                </p:cTn>
              </p:par>
            </p:tnLst>
          </p:tmpl>
        </p:tmplLst>
      </p:bldP>
    </p:bldLst>
  </p:timing>
  <p:extLst>
    <p:ext uri="{DCECCB84-F9BA-43D5-87BE-67443E8EF086}">
      <p15:sldGuideLst xmlns:p15="http://schemas.microsoft.com/office/powerpoint/2012/main">
        <p15:guide id="1" orient="horz" pos="2160">
          <p15:clr>
            <a:srgbClr val="FBAE40"/>
          </p15:clr>
        </p15:guide>
        <p15:guide id="2" pos="6120">
          <p15:clr>
            <a:srgbClr val="5ACBF0"/>
          </p15:clr>
        </p15:guide>
        <p15:guide id="3" orient="horz" pos="191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50000">
                      <a:schemeClr val="tx1"/>
                    </a:gs>
                    <a:gs pos="100000">
                      <a:schemeClr val="tx1"/>
                    </a:gs>
                  </a:gsLst>
                  <a:lin ang="10800000" scaled="1"/>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gradFill>
                  <a:gsLst>
                    <a:gs pos="50000">
                      <a:schemeClr val="tx1"/>
                    </a:gs>
                    <a:gs pos="100000">
                      <a:schemeClr val="tx1"/>
                    </a:gs>
                  </a:gsLst>
                  <a:lin ang="10800000" scaled="1"/>
                </a:gradFill>
                <a:latin typeface="+mn-lt"/>
              </a:defRPr>
            </a:lvl1pPr>
            <a:lvl2pPr>
              <a:defRPr sz="2800">
                <a:gradFill>
                  <a:gsLst>
                    <a:gs pos="50000">
                      <a:schemeClr val="tx1"/>
                    </a:gs>
                    <a:gs pos="100000">
                      <a:schemeClr val="tx1"/>
                    </a:gs>
                  </a:gsLst>
                  <a:lin ang="10800000" scaled="1"/>
                </a:gradFill>
                <a:latin typeface="+mn-lt"/>
              </a:defRPr>
            </a:lvl2pPr>
            <a:lvl3pPr>
              <a:defRPr sz="2400">
                <a:gradFill>
                  <a:gsLst>
                    <a:gs pos="50000">
                      <a:schemeClr val="tx1"/>
                    </a:gs>
                    <a:gs pos="100000">
                      <a:schemeClr val="tx1"/>
                    </a:gs>
                  </a:gsLst>
                  <a:lin ang="10800000" scaled="1"/>
                </a:gradFill>
                <a:latin typeface="+mn-lt"/>
              </a:defRPr>
            </a:lvl3pPr>
            <a:lvl4pPr>
              <a:defRPr sz="2000">
                <a:gradFill>
                  <a:gsLst>
                    <a:gs pos="50000">
                      <a:schemeClr val="tx1"/>
                    </a:gs>
                    <a:gs pos="100000">
                      <a:schemeClr val="tx1"/>
                    </a:gs>
                  </a:gsLst>
                  <a:lin ang="10800000" scaled="1"/>
                </a:gradFill>
                <a:latin typeface="+mn-lt"/>
              </a:defRPr>
            </a:lvl4pPr>
            <a:lvl5pPr>
              <a:defRPr sz="1800">
                <a:gradFill>
                  <a:gsLst>
                    <a:gs pos="50000">
                      <a:schemeClr val="tx1"/>
                    </a:gs>
                    <a:gs pos="100000">
                      <a:schemeClr val="tx1"/>
                    </a:gs>
                  </a:gsLst>
                  <a:lin ang="108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flip="none" rotWithShape="1">
                  <a:gsLst>
                    <a:gs pos="82000">
                      <a:schemeClr val="bg1"/>
                    </a:gs>
                    <a:gs pos="0">
                      <a:schemeClr val="bg1"/>
                    </a:gs>
                  </a:gsLst>
                  <a:lin ang="2700000" scaled="1"/>
                  <a:tileRect/>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704497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logo slide static">
    <p:bg>
      <p:bgPr>
        <a:solidFill>
          <a:schemeClr val="bg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50000">
                      <a:srgbClr val="FFFFFF"/>
                    </a:gs>
                    <a:gs pos="100000">
                      <a:srgbClr val="FFFFFF"/>
                    </a:gs>
                  </a:gsLst>
                  <a:lin ang="10800000" scaled="1"/>
                </a:gradFill>
                <a:effectLst/>
                <a:uLnTx/>
                <a:uFillTx/>
                <a:latin typeface="Segoe UI"/>
                <a:ea typeface="+mn-ea"/>
                <a:cs typeface="Segoe UI" pitchFamily="34" charset="0"/>
              </a:rPr>
              <a:t>© Copyright Microsoft Corporation. All rights reserved. </a:t>
            </a:r>
          </a:p>
        </p:txBody>
      </p:sp>
      <p:sp>
        <p:nvSpPr>
          <p:cNvPr id="3" name="Title 2">
            <a:extLst>
              <a:ext uri="{FF2B5EF4-FFF2-40B4-BE49-F238E27FC236}">
                <a16:creationId xmlns:a16="http://schemas.microsoft.com/office/drawing/2014/main" id="{97B2408E-1EC3-489C-8C14-A16014178192}"/>
              </a:ext>
            </a:extLst>
          </p:cNvPr>
          <p:cNvSpPr>
            <a:spLocks noGrp="1"/>
          </p:cNvSpPr>
          <p:nvPr>
            <p:ph type="title"/>
          </p:nvPr>
        </p:nvSpPr>
        <p:spPr>
          <a:xfrm>
            <a:off x="588263" y="2875002"/>
            <a:ext cx="4159101" cy="1107996"/>
          </a:xfrm>
        </p:spPr>
        <p:txBody>
          <a:bodyPr anchor="ctr" anchorCtr="0"/>
          <a:lstStyle>
            <a:lvl1pPr>
              <a:defRPr>
                <a:gradFill flip="none" rotWithShape="1">
                  <a:gsLst>
                    <a:gs pos="82000">
                      <a:schemeClr val="tx1"/>
                    </a:gs>
                    <a:gs pos="0">
                      <a:schemeClr val="tx1"/>
                    </a:gs>
                  </a:gsLst>
                  <a:lin ang="2700000" scaled="1"/>
                  <a:tileRect/>
                </a:gradFill>
              </a:defRPr>
            </a:lvl1pPr>
          </a:lstStyle>
          <a:p>
            <a:r>
              <a:rPr lang="en-US"/>
              <a:t>Click to edit Master title style</a:t>
            </a:r>
          </a:p>
        </p:txBody>
      </p:sp>
      <p:grpSp>
        <p:nvGrpSpPr>
          <p:cNvPr id="10" name="Group 9">
            <a:extLst>
              <a:ext uri="{FF2B5EF4-FFF2-40B4-BE49-F238E27FC236}">
                <a16:creationId xmlns:a16="http://schemas.microsoft.com/office/drawing/2014/main" id="{E0C9738E-CCBE-4278-B592-335CCF3EB3C0}"/>
              </a:ext>
            </a:extLst>
          </p:cNvPr>
          <p:cNvGrpSpPr/>
          <p:nvPr userDrawn="1"/>
        </p:nvGrpSpPr>
        <p:grpSpPr>
          <a:xfrm rot="10800000">
            <a:off x="6852068" y="-10508"/>
            <a:ext cx="5346700" cy="5740393"/>
            <a:chOff x="6270625" y="1141413"/>
            <a:chExt cx="5346700" cy="5740393"/>
          </a:xfrm>
        </p:grpSpPr>
        <p:sp>
          <p:nvSpPr>
            <p:cNvPr id="11" name="Oval 10">
              <a:extLst>
                <a:ext uri="{FF2B5EF4-FFF2-40B4-BE49-F238E27FC236}">
                  <a16:creationId xmlns:a16="http://schemas.microsoft.com/office/drawing/2014/main" id="{41C364B9-26D1-441F-B482-28CCE6E152A0}"/>
                </a:ext>
              </a:extLst>
            </p:cNvPr>
            <p:cNvSpPr/>
            <p:nvPr userDrawn="1"/>
          </p:nvSpPr>
          <p:spPr bwMode="auto">
            <a:xfrm>
              <a:off x="7616018" y="5729255"/>
              <a:ext cx="137160" cy="13716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40B86E27-B132-4485-8B1B-DFC0FA438EC9}"/>
                </a:ext>
              </a:extLst>
            </p:cNvPr>
            <p:cNvSpPr/>
            <p:nvPr userDrawn="1"/>
          </p:nvSpPr>
          <p:spPr bwMode="auto">
            <a:xfrm rot="10800000">
              <a:off x="9266450" y="4318257"/>
              <a:ext cx="137160" cy="13716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2BCE6B72-523B-4F41-9E54-F8D5A5CE9419}"/>
                </a:ext>
              </a:extLst>
            </p:cNvPr>
            <p:cNvSpPr/>
            <p:nvPr userDrawn="1"/>
          </p:nvSpPr>
          <p:spPr bwMode="auto">
            <a:xfrm rot="10800000">
              <a:off x="7488714" y="4687916"/>
              <a:ext cx="137160" cy="1371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DE6CBAB5-78D8-41D2-A70E-C89A68CA0504}"/>
                </a:ext>
              </a:extLst>
            </p:cNvPr>
            <p:cNvSpPr/>
            <p:nvPr userDrawn="1"/>
          </p:nvSpPr>
          <p:spPr bwMode="auto">
            <a:xfrm rot="10800000">
              <a:off x="9045812" y="2303116"/>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Oval 14">
              <a:extLst>
                <a:ext uri="{FF2B5EF4-FFF2-40B4-BE49-F238E27FC236}">
                  <a16:creationId xmlns:a16="http://schemas.microsoft.com/office/drawing/2014/main" id="{21BEA0DB-DC66-4C93-93A3-3545B023C80A}"/>
                </a:ext>
              </a:extLst>
            </p:cNvPr>
            <p:cNvSpPr/>
            <p:nvPr userDrawn="1"/>
          </p:nvSpPr>
          <p:spPr bwMode="auto">
            <a:xfrm>
              <a:off x="10474459" y="1194891"/>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16" name="Group 15">
              <a:extLst>
                <a:ext uri="{FF2B5EF4-FFF2-40B4-BE49-F238E27FC236}">
                  <a16:creationId xmlns:a16="http://schemas.microsoft.com/office/drawing/2014/main" id="{9A5FC093-0B6E-43EF-B8A4-4D5804557C30}"/>
                </a:ext>
              </a:extLst>
            </p:cNvPr>
            <p:cNvGrpSpPr/>
            <p:nvPr userDrawn="1"/>
          </p:nvGrpSpPr>
          <p:grpSpPr>
            <a:xfrm>
              <a:off x="6270625" y="1141413"/>
              <a:ext cx="5346700" cy="5740393"/>
              <a:chOff x="6270625" y="1141413"/>
              <a:chExt cx="5346700" cy="5740393"/>
            </a:xfrm>
          </p:grpSpPr>
          <p:sp>
            <p:nvSpPr>
              <p:cNvPr id="18" name="Line 5">
                <a:extLst>
                  <a:ext uri="{FF2B5EF4-FFF2-40B4-BE49-F238E27FC236}">
                    <a16:creationId xmlns:a16="http://schemas.microsoft.com/office/drawing/2014/main" id="{BF79DA9F-4E6D-401A-B7F3-3F6DA76A5ABE}"/>
                  </a:ext>
                </a:extLst>
              </p:cNvPr>
              <p:cNvSpPr>
                <a:spLocks noChangeShapeType="1"/>
              </p:cNvSpPr>
              <p:nvPr userDrawn="1"/>
            </p:nvSpPr>
            <p:spPr bwMode="auto">
              <a:xfrm flipV="1">
                <a:off x="9037638" y="3665538"/>
                <a:ext cx="1282700" cy="12827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 name="Line 6">
                <a:extLst>
                  <a:ext uri="{FF2B5EF4-FFF2-40B4-BE49-F238E27FC236}">
                    <a16:creationId xmlns:a16="http://schemas.microsoft.com/office/drawing/2014/main" id="{2B447A0F-109D-47A5-AF42-DA10490B4A01}"/>
                  </a:ext>
                </a:extLst>
              </p:cNvPr>
              <p:cNvSpPr>
                <a:spLocks noChangeShapeType="1"/>
              </p:cNvSpPr>
              <p:nvPr userDrawn="1"/>
            </p:nvSpPr>
            <p:spPr bwMode="auto">
              <a:xfrm flipV="1">
                <a:off x="8358188" y="3946525"/>
                <a:ext cx="1393825"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 name="Line 7">
                <a:extLst>
                  <a:ext uri="{FF2B5EF4-FFF2-40B4-BE49-F238E27FC236}">
                    <a16:creationId xmlns:a16="http://schemas.microsoft.com/office/drawing/2014/main" id="{2B95FDD4-E244-4883-A627-5C55B2BC23EF}"/>
                  </a:ext>
                </a:extLst>
              </p:cNvPr>
              <p:cNvSpPr>
                <a:spLocks noChangeShapeType="1"/>
              </p:cNvSpPr>
              <p:nvPr userDrawn="1"/>
            </p:nvSpPr>
            <p:spPr bwMode="auto">
              <a:xfrm flipV="1">
                <a:off x="7192963" y="4606925"/>
                <a:ext cx="1668463" cy="166846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 name="Line 8">
                <a:extLst>
                  <a:ext uri="{FF2B5EF4-FFF2-40B4-BE49-F238E27FC236}">
                    <a16:creationId xmlns:a16="http://schemas.microsoft.com/office/drawing/2014/main" id="{11B4AE60-EF15-43D9-8B07-0706BE1F8CE6}"/>
                  </a:ext>
                </a:extLst>
              </p:cNvPr>
              <p:cNvSpPr>
                <a:spLocks noChangeShapeType="1"/>
              </p:cNvSpPr>
              <p:nvPr userDrawn="1"/>
            </p:nvSpPr>
            <p:spPr bwMode="auto">
              <a:xfrm flipV="1">
                <a:off x="8978900" y="3786188"/>
                <a:ext cx="701675" cy="7016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 name="Line 9">
                <a:extLst>
                  <a:ext uri="{FF2B5EF4-FFF2-40B4-BE49-F238E27FC236}">
                    <a16:creationId xmlns:a16="http://schemas.microsoft.com/office/drawing/2014/main" id="{C8D36FF9-739B-444C-A125-9B5FF5FF48F2}"/>
                  </a:ext>
                </a:extLst>
              </p:cNvPr>
              <p:cNvSpPr>
                <a:spLocks noChangeShapeType="1"/>
              </p:cNvSpPr>
              <p:nvPr userDrawn="1"/>
            </p:nvSpPr>
            <p:spPr bwMode="auto">
              <a:xfrm flipV="1">
                <a:off x="9771063" y="3351213"/>
                <a:ext cx="346075" cy="34448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 name="Line 10">
                <a:extLst>
                  <a:ext uri="{FF2B5EF4-FFF2-40B4-BE49-F238E27FC236}">
                    <a16:creationId xmlns:a16="http://schemas.microsoft.com/office/drawing/2014/main" id="{C7EA28FC-F122-4883-B968-9949C2AA53CB}"/>
                  </a:ext>
                </a:extLst>
              </p:cNvPr>
              <p:cNvSpPr>
                <a:spLocks noChangeShapeType="1"/>
              </p:cNvSpPr>
              <p:nvPr userDrawn="1"/>
            </p:nvSpPr>
            <p:spPr bwMode="auto">
              <a:xfrm flipV="1">
                <a:off x="10494963" y="278765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4" name="Line 11">
                <a:extLst>
                  <a:ext uri="{FF2B5EF4-FFF2-40B4-BE49-F238E27FC236}">
                    <a16:creationId xmlns:a16="http://schemas.microsoft.com/office/drawing/2014/main" id="{290A88A6-D337-4FE3-812B-C8EC915541EC}"/>
                  </a:ext>
                </a:extLst>
              </p:cNvPr>
              <p:cNvSpPr>
                <a:spLocks noChangeShapeType="1"/>
              </p:cNvSpPr>
              <p:nvPr userDrawn="1"/>
            </p:nvSpPr>
            <p:spPr bwMode="auto">
              <a:xfrm flipV="1">
                <a:off x="11050588" y="2233613"/>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5" name="Line 12">
                <a:extLst>
                  <a:ext uri="{FF2B5EF4-FFF2-40B4-BE49-F238E27FC236}">
                    <a16:creationId xmlns:a16="http://schemas.microsoft.com/office/drawing/2014/main" id="{A0E6C559-EB42-4DD4-8569-8B3962FCB310}"/>
                  </a:ext>
                </a:extLst>
              </p:cNvPr>
              <p:cNvSpPr>
                <a:spLocks noChangeShapeType="1"/>
              </p:cNvSpPr>
              <p:nvPr userDrawn="1"/>
            </p:nvSpPr>
            <p:spPr bwMode="auto">
              <a:xfrm flipV="1">
                <a:off x="6605588" y="6315074"/>
                <a:ext cx="552450" cy="552448"/>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6" name="Line 13">
                <a:extLst>
                  <a:ext uri="{FF2B5EF4-FFF2-40B4-BE49-F238E27FC236}">
                    <a16:creationId xmlns:a16="http://schemas.microsoft.com/office/drawing/2014/main" id="{C9789095-531F-42D3-A654-9142B834A503}"/>
                  </a:ext>
                </a:extLst>
              </p:cNvPr>
              <p:cNvSpPr>
                <a:spLocks noChangeShapeType="1"/>
              </p:cNvSpPr>
              <p:nvPr userDrawn="1"/>
            </p:nvSpPr>
            <p:spPr bwMode="auto">
              <a:xfrm flipV="1">
                <a:off x="6853238" y="5430838"/>
                <a:ext cx="1414462" cy="1443034"/>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Line 14">
                <a:extLst>
                  <a:ext uri="{FF2B5EF4-FFF2-40B4-BE49-F238E27FC236}">
                    <a16:creationId xmlns:a16="http://schemas.microsoft.com/office/drawing/2014/main" id="{50C378AD-3158-4137-ADFC-D6677FFB7513}"/>
                  </a:ext>
                </a:extLst>
              </p:cNvPr>
              <p:cNvSpPr>
                <a:spLocks noChangeShapeType="1"/>
              </p:cNvSpPr>
              <p:nvPr userDrawn="1"/>
            </p:nvSpPr>
            <p:spPr bwMode="auto">
              <a:xfrm flipV="1">
                <a:off x="7131049" y="5078412"/>
                <a:ext cx="1776413" cy="1795459"/>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Line 15">
                <a:extLst>
                  <a:ext uri="{FF2B5EF4-FFF2-40B4-BE49-F238E27FC236}">
                    <a16:creationId xmlns:a16="http://schemas.microsoft.com/office/drawing/2014/main" id="{D5B48460-8AC2-4DF7-9F17-405684B206E4}"/>
                  </a:ext>
                </a:extLst>
              </p:cNvPr>
              <p:cNvSpPr>
                <a:spLocks noChangeShapeType="1"/>
              </p:cNvSpPr>
              <p:nvPr userDrawn="1"/>
            </p:nvSpPr>
            <p:spPr bwMode="auto">
              <a:xfrm flipV="1">
                <a:off x="10409238" y="3046413"/>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Line 16">
                <a:extLst>
                  <a:ext uri="{FF2B5EF4-FFF2-40B4-BE49-F238E27FC236}">
                    <a16:creationId xmlns:a16="http://schemas.microsoft.com/office/drawing/2014/main" id="{18C62E64-1370-4655-B17A-38B36025D9D1}"/>
                  </a:ext>
                </a:extLst>
              </p:cNvPr>
              <p:cNvSpPr>
                <a:spLocks noChangeShapeType="1"/>
              </p:cNvSpPr>
              <p:nvPr userDrawn="1"/>
            </p:nvSpPr>
            <p:spPr bwMode="auto">
              <a:xfrm flipV="1">
                <a:off x="11026775" y="2774950"/>
                <a:ext cx="182563"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Line 17">
                <a:extLst>
                  <a:ext uri="{FF2B5EF4-FFF2-40B4-BE49-F238E27FC236}">
                    <a16:creationId xmlns:a16="http://schemas.microsoft.com/office/drawing/2014/main" id="{2EAC6C0C-4AF6-4F1A-8594-3FC6E7454E3B}"/>
                  </a:ext>
                </a:extLst>
              </p:cNvPr>
              <p:cNvSpPr>
                <a:spLocks noChangeShapeType="1"/>
              </p:cNvSpPr>
              <p:nvPr userDrawn="1"/>
            </p:nvSpPr>
            <p:spPr bwMode="auto">
              <a:xfrm flipV="1">
                <a:off x="8188325" y="3686175"/>
                <a:ext cx="1282700" cy="12811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Line 18">
                <a:extLst>
                  <a:ext uri="{FF2B5EF4-FFF2-40B4-BE49-F238E27FC236}">
                    <a16:creationId xmlns:a16="http://schemas.microsoft.com/office/drawing/2014/main" id="{6084B176-EA3F-4AD0-8FB1-8728DCEBFC94}"/>
                  </a:ext>
                </a:extLst>
              </p:cNvPr>
              <p:cNvSpPr>
                <a:spLocks noChangeShapeType="1"/>
              </p:cNvSpPr>
              <p:nvPr userDrawn="1"/>
            </p:nvSpPr>
            <p:spPr bwMode="auto">
              <a:xfrm flipV="1">
                <a:off x="7510463" y="3965575"/>
                <a:ext cx="1392238" cy="139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Line 19">
                <a:extLst>
                  <a:ext uri="{FF2B5EF4-FFF2-40B4-BE49-F238E27FC236}">
                    <a16:creationId xmlns:a16="http://schemas.microsoft.com/office/drawing/2014/main" id="{947F42A9-67D7-4E3F-8D12-B2A9D01C8052}"/>
                  </a:ext>
                </a:extLst>
              </p:cNvPr>
              <p:cNvSpPr>
                <a:spLocks noChangeShapeType="1"/>
              </p:cNvSpPr>
              <p:nvPr userDrawn="1"/>
            </p:nvSpPr>
            <p:spPr bwMode="auto">
              <a:xfrm flipV="1">
                <a:off x="6343650" y="4625975"/>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Line 20">
                <a:extLst>
                  <a:ext uri="{FF2B5EF4-FFF2-40B4-BE49-F238E27FC236}">
                    <a16:creationId xmlns:a16="http://schemas.microsoft.com/office/drawing/2014/main" id="{E8C5BC7F-47A0-4C93-8275-7B80D0321FF0}"/>
                  </a:ext>
                </a:extLst>
              </p:cNvPr>
              <p:cNvSpPr>
                <a:spLocks noChangeShapeType="1"/>
              </p:cNvSpPr>
              <p:nvPr userDrawn="1"/>
            </p:nvSpPr>
            <p:spPr bwMode="auto">
              <a:xfrm flipV="1">
                <a:off x="8131175" y="3806825"/>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Line 21">
                <a:extLst>
                  <a:ext uri="{FF2B5EF4-FFF2-40B4-BE49-F238E27FC236}">
                    <a16:creationId xmlns:a16="http://schemas.microsoft.com/office/drawing/2014/main" id="{590CA8E9-B291-4ADF-BE0C-BE0AEB22E565}"/>
                  </a:ext>
                </a:extLst>
              </p:cNvPr>
              <p:cNvSpPr>
                <a:spLocks noChangeShapeType="1"/>
              </p:cNvSpPr>
              <p:nvPr userDrawn="1"/>
            </p:nvSpPr>
            <p:spPr bwMode="auto">
              <a:xfrm flipV="1">
                <a:off x="8923338" y="3370263"/>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Line 22">
                <a:extLst>
                  <a:ext uri="{FF2B5EF4-FFF2-40B4-BE49-F238E27FC236}">
                    <a16:creationId xmlns:a16="http://schemas.microsoft.com/office/drawing/2014/main" id="{5979A71E-A633-4C7D-AD6C-99E4E0ECB280}"/>
                  </a:ext>
                </a:extLst>
              </p:cNvPr>
              <p:cNvSpPr>
                <a:spLocks noChangeShapeType="1"/>
              </p:cNvSpPr>
              <p:nvPr userDrawn="1"/>
            </p:nvSpPr>
            <p:spPr bwMode="auto">
              <a:xfrm flipV="1">
                <a:off x="9647238" y="2808288"/>
                <a:ext cx="184150" cy="1825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Line 23">
                <a:extLst>
                  <a:ext uri="{FF2B5EF4-FFF2-40B4-BE49-F238E27FC236}">
                    <a16:creationId xmlns:a16="http://schemas.microsoft.com/office/drawing/2014/main" id="{4C99A60D-D68F-44CD-9B20-CD790E843338}"/>
                  </a:ext>
                </a:extLst>
              </p:cNvPr>
              <p:cNvSpPr>
                <a:spLocks noChangeShapeType="1"/>
              </p:cNvSpPr>
              <p:nvPr userDrawn="1"/>
            </p:nvSpPr>
            <p:spPr bwMode="auto">
              <a:xfrm flipV="1">
                <a:off x="10202863" y="2252663"/>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Line 25">
                <a:extLst>
                  <a:ext uri="{FF2B5EF4-FFF2-40B4-BE49-F238E27FC236}">
                    <a16:creationId xmlns:a16="http://schemas.microsoft.com/office/drawing/2014/main" id="{D60C8699-1F4A-4011-ACBB-703BF0019F74}"/>
                  </a:ext>
                </a:extLst>
              </p:cNvPr>
              <p:cNvSpPr>
                <a:spLocks noChangeShapeType="1"/>
              </p:cNvSpPr>
              <p:nvPr userDrawn="1"/>
            </p:nvSpPr>
            <p:spPr bwMode="auto">
              <a:xfrm flipV="1">
                <a:off x="6277393" y="5449887"/>
                <a:ext cx="1142582" cy="1159596"/>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Line 26">
                <a:extLst>
                  <a:ext uri="{FF2B5EF4-FFF2-40B4-BE49-F238E27FC236}">
                    <a16:creationId xmlns:a16="http://schemas.microsoft.com/office/drawing/2014/main" id="{91AF94FE-5877-4C53-BC75-96BB25132D32}"/>
                  </a:ext>
                </a:extLst>
              </p:cNvPr>
              <p:cNvSpPr>
                <a:spLocks noChangeShapeType="1"/>
              </p:cNvSpPr>
              <p:nvPr userDrawn="1"/>
            </p:nvSpPr>
            <p:spPr bwMode="auto">
              <a:xfrm flipV="1">
                <a:off x="6307137" y="5099050"/>
                <a:ext cx="1751013" cy="176847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Line 27">
                <a:extLst>
                  <a:ext uri="{FF2B5EF4-FFF2-40B4-BE49-F238E27FC236}">
                    <a16:creationId xmlns:a16="http://schemas.microsoft.com/office/drawing/2014/main" id="{09D15213-472E-4095-A3C7-90639BCFAD44}"/>
                  </a:ext>
                </a:extLst>
              </p:cNvPr>
              <p:cNvSpPr>
                <a:spLocks noChangeShapeType="1"/>
              </p:cNvSpPr>
              <p:nvPr userDrawn="1"/>
            </p:nvSpPr>
            <p:spPr bwMode="auto">
              <a:xfrm flipV="1">
                <a:off x="9561513" y="3067050"/>
                <a:ext cx="528638" cy="5286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0" name="Line 28">
                <a:extLst>
                  <a:ext uri="{FF2B5EF4-FFF2-40B4-BE49-F238E27FC236}">
                    <a16:creationId xmlns:a16="http://schemas.microsoft.com/office/drawing/2014/main" id="{1837C729-E18D-42DD-88E2-49D67DA1CEA0}"/>
                  </a:ext>
                </a:extLst>
              </p:cNvPr>
              <p:cNvSpPr>
                <a:spLocks noChangeShapeType="1"/>
              </p:cNvSpPr>
              <p:nvPr userDrawn="1"/>
            </p:nvSpPr>
            <p:spPr bwMode="auto">
              <a:xfrm flipV="1">
                <a:off x="10177463" y="2795588"/>
                <a:ext cx="184150" cy="1841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1" name="Line 29">
                <a:extLst>
                  <a:ext uri="{FF2B5EF4-FFF2-40B4-BE49-F238E27FC236}">
                    <a16:creationId xmlns:a16="http://schemas.microsoft.com/office/drawing/2014/main" id="{73F2BC5F-B415-4E02-ABC4-3B5FEE0A4730}"/>
                  </a:ext>
                </a:extLst>
              </p:cNvPr>
              <p:cNvSpPr>
                <a:spLocks noChangeShapeType="1"/>
              </p:cNvSpPr>
              <p:nvPr userDrawn="1"/>
            </p:nvSpPr>
            <p:spPr bwMode="auto">
              <a:xfrm flipV="1">
                <a:off x="7956550" y="2814638"/>
                <a:ext cx="1543050" cy="1543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2" name="Line 30">
                <a:extLst>
                  <a:ext uri="{FF2B5EF4-FFF2-40B4-BE49-F238E27FC236}">
                    <a16:creationId xmlns:a16="http://schemas.microsoft.com/office/drawing/2014/main" id="{4034222C-446F-4EAF-B531-291DE0DD9C00}"/>
                  </a:ext>
                </a:extLst>
              </p:cNvPr>
              <p:cNvSpPr>
                <a:spLocks noChangeShapeType="1"/>
              </p:cNvSpPr>
              <p:nvPr userDrawn="1"/>
            </p:nvSpPr>
            <p:spPr bwMode="auto">
              <a:xfrm flipV="1">
                <a:off x="7169150" y="3181350"/>
                <a:ext cx="1674813" cy="16764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3" name="Line 31">
                <a:extLst>
                  <a:ext uri="{FF2B5EF4-FFF2-40B4-BE49-F238E27FC236}">
                    <a16:creationId xmlns:a16="http://schemas.microsoft.com/office/drawing/2014/main" id="{4567F582-24AF-4B78-AEA0-AFC2BEB17DFF}"/>
                  </a:ext>
                </a:extLst>
              </p:cNvPr>
              <p:cNvSpPr>
                <a:spLocks noChangeShapeType="1"/>
              </p:cNvSpPr>
              <p:nvPr userDrawn="1"/>
            </p:nvSpPr>
            <p:spPr bwMode="auto">
              <a:xfrm flipV="1">
                <a:off x="6273800" y="3998913"/>
                <a:ext cx="1522413" cy="151606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4" name="Line 32">
                <a:extLst>
                  <a:ext uri="{FF2B5EF4-FFF2-40B4-BE49-F238E27FC236}">
                    <a16:creationId xmlns:a16="http://schemas.microsoft.com/office/drawing/2014/main" id="{2F0E6482-EAAF-4085-B776-78E022D5D10A}"/>
                  </a:ext>
                </a:extLst>
              </p:cNvPr>
              <p:cNvSpPr>
                <a:spLocks noChangeShapeType="1"/>
              </p:cNvSpPr>
              <p:nvPr userDrawn="1"/>
            </p:nvSpPr>
            <p:spPr bwMode="auto">
              <a:xfrm flipV="1">
                <a:off x="7939088" y="3011488"/>
                <a:ext cx="844550" cy="844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5" name="Line 33">
                <a:extLst>
                  <a:ext uri="{FF2B5EF4-FFF2-40B4-BE49-F238E27FC236}">
                    <a16:creationId xmlns:a16="http://schemas.microsoft.com/office/drawing/2014/main" id="{039D220F-058F-4F7B-A64D-CFB1E5EEDA76}"/>
                  </a:ext>
                </a:extLst>
              </p:cNvPr>
              <p:cNvSpPr>
                <a:spLocks noChangeShapeType="1"/>
              </p:cNvSpPr>
              <p:nvPr userDrawn="1"/>
            </p:nvSpPr>
            <p:spPr bwMode="auto">
              <a:xfrm flipV="1">
                <a:off x="8891588" y="2487613"/>
                <a:ext cx="415925" cy="4143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6" name="Line 34">
                <a:extLst>
                  <a:ext uri="{FF2B5EF4-FFF2-40B4-BE49-F238E27FC236}">
                    <a16:creationId xmlns:a16="http://schemas.microsoft.com/office/drawing/2014/main" id="{6341FCC1-2D3F-4592-BC71-102AC0CF7645}"/>
                  </a:ext>
                </a:extLst>
              </p:cNvPr>
              <p:cNvSpPr>
                <a:spLocks noChangeShapeType="1"/>
              </p:cNvSpPr>
              <p:nvPr userDrawn="1"/>
            </p:nvSpPr>
            <p:spPr bwMode="auto">
              <a:xfrm flipV="1">
                <a:off x="9763125" y="1809750"/>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7" name="Line 35">
                <a:extLst>
                  <a:ext uri="{FF2B5EF4-FFF2-40B4-BE49-F238E27FC236}">
                    <a16:creationId xmlns:a16="http://schemas.microsoft.com/office/drawing/2014/main" id="{0B72842D-3348-41AB-9611-EC2BD218E7CC}"/>
                  </a:ext>
                </a:extLst>
              </p:cNvPr>
              <p:cNvSpPr>
                <a:spLocks noChangeShapeType="1"/>
              </p:cNvSpPr>
              <p:nvPr userDrawn="1"/>
            </p:nvSpPr>
            <p:spPr bwMode="auto">
              <a:xfrm flipV="1">
                <a:off x="10431463" y="1141413"/>
                <a:ext cx="222250" cy="2222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8" name="Line 37">
                <a:extLst>
                  <a:ext uri="{FF2B5EF4-FFF2-40B4-BE49-F238E27FC236}">
                    <a16:creationId xmlns:a16="http://schemas.microsoft.com/office/drawing/2014/main" id="{0E69F5C0-18F3-462F-A6F6-47ADB83BB237}"/>
                  </a:ext>
                </a:extLst>
              </p:cNvPr>
              <p:cNvSpPr>
                <a:spLocks noChangeShapeType="1"/>
              </p:cNvSpPr>
              <p:nvPr userDrawn="1"/>
            </p:nvSpPr>
            <p:spPr bwMode="auto">
              <a:xfrm flipV="1">
                <a:off x="6273800" y="4965700"/>
                <a:ext cx="785812" cy="7810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9" name="Line 38">
                <a:extLst>
                  <a:ext uri="{FF2B5EF4-FFF2-40B4-BE49-F238E27FC236}">
                    <a16:creationId xmlns:a16="http://schemas.microsoft.com/office/drawing/2014/main" id="{6369D1B2-1235-4473-8BD6-CE307E30DA85}"/>
                  </a:ext>
                </a:extLst>
              </p:cNvPr>
              <p:cNvSpPr>
                <a:spLocks noChangeShapeType="1"/>
              </p:cNvSpPr>
              <p:nvPr userDrawn="1"/>
            </p:nvSpPr>
            <p:spPr bwMode="auto">
              <a:xfrm flipV="1">
                <a:off x="6277393" y="4513262"/>
                <a:ext cx="1521995" cy="151447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0" name="Line 39">
                <a:extLst>
                  <a:ext uri="{FF2B5EF4-FFF2-40B4-BE49-F238E27FC236}">
                    <a16:creationId xmlns:a16="http://schemas.microsoft.com/office/drawing/2014/main" id="{2F195024-33DE-46F8-858C-3B2514B0F617}"/>
                  </a:ext>
                </a:extLst>
              </p:cNvPr>
              <p:cNvSpPr>
                <a:spLocks noChangeShapeType="1"/>
              </p:cNvSpPr>
              <p:nvPr userDrawn="1"/>
            </p:nvSpPr>
            <p:spPr bwMode="auto">
              <a:xfrm flipV="1">
                <a:off x="9607550" y="2070100"/>
                <a:ext cx="636588" cy="635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1" name="Line 40">
                <a:extLst>
                  <a:ext uri="{FF2B5EF4-FFF2-40B4-BE49-F238E27FC236}">
                    <a16:creationId xmlns:a16="http://schemas.microsoft.com/office/drawing/2014/main" id="{1E45B4F8-F7F5-4E5F-BA84-628B9F8A0650}"/>
                  </a:ext>
                </a:extLst>
              </p:cNvPr>
              <p:cNvSpPr>
                <a:spLocks noChangeShapeType="1"/>
              </p:cNvSpPr>
              <p:nvPr userDrawn="1"/>
            </p:nvSpPr>
            <p:spPr bwMode="auto">
              <a:xfrm flipV="1">
                <a:off x="10348913" y="1743075"/>
                <a:ext cx="220663" cy="22066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2" name="Line 41">
                <a:extLst>
                  <a:ext uri="{FF2B5EF4-FFF2-40B4-BE49-F238E27FC236}">
                    <a16:creationId xmlns:a16="http://schemas.microsoft.com/office/drawing/2014/main" id="{B900B3A0-3F7C-43A9-B6F8-5A0BCC32AFC4}"/>
                  </a:ext>
                </a:extLst>
              </p:cNvPr>
              <p:cNvSpPr>
                <a:spLocks noChangeShapeType="1"/>
              </p:cNvSpPr>
              <p:nvPr userDrawn="1"/>
            </p:nvSpPr>
            <p:spPr bwMode="auto">
              <a:xfrm flipV="1">
                <a:off x="9418638" y="4103688"/>
                <a:ext cx="1282700" cy="1281112"/>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3" name="Line 42">
                <a:extLst>
                  <a:ext uri="{FF2B5EF4-FFF2-40B4-BE49-F238E27FC236}">
                    <a16:creationId xmlns:a16="http://schemas.microsoft.com/office/drawing/2014/main" id="{D0370BD8-9384-487A-A73C-769A559C4AEA}"/>
                  </a:ext>
                </a:extLst>
              </p:cNvPr>
              <p:cNvSpPr>
                <a:spLocks noChangeShapeType="1"/>
              </p:cNvSpPr>
              <p:nvPr userDrawn="1"/>
            </p:nvSpPr>
            <p:spPr bwMode="auto">
              <a:xfrm flipV="1">
                <a:off x="8740775" y="4384675"/>
                <a:ext cx="1392238" cy="139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4" name="Line 43">
                <a:extLst>
                  <a:ext uri="{FF2B5EF4-FFF2-40B4-BE49-F238E27FC236}">
                    <a16:creationId xmlns:a16="http://schemas.microsoft.com/office/drawing/2014/main" id="{5DE1D15D-2AF1-45FA-B173-46364C756D73}"/>
                  </a:ext>
                </a:extLst>
              </p:cNvPr>
              <p:cNvSpPr>
                <a:spLocks noChangeShapeType="1"/>
              </p:cNvSpPr>
              <p:nvPr userDrawn="1"/>
            </p:nvSpPr>
            <p:spPr bwMode="auto">
              <a:xfrm flipV="1">
                <a:off x="7573963" y="5043488"/>
                <a:ext cx="1668463" cy="16700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5" name="Line 44">
                <a:extLst>
                  <a:ext uri="{FF2B5EF4-FFF2-40B4-BE49-F238E27FC236}">
                    <a16:creationId xmlns:a16="http://schemas.microsoft.com/office/drawing/2014/main" id="{280DD698-44AA-4AF1-A9A8-9E5F579CAEFF}"/>
                  </a:ext>
                </a:extLst>
              </p:cNvPr>
              <p:cNvSpPr>
                <a:spLocks noChangeShapeType="1"/>
              </p:cNvSpPr>
              <p:nvPr userDrawn="1"/>
            </p:nvSpPr>
            <p:spPr bwMode="auto">
              <a:xfrm flipV="1">
                <a:off x="9361488" y="4224338"/>
                <a:ext cx="701675" cy="701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6" name="Line 45">
                <a:extLst>
                  <a:ext uri="{FF2B5EF4-FFF2-40B4-BE49-F238E27FC236}">
                    <a16:creationId xmlns:a16="http://schemas.microsoft.com/office/drawing/2014/main" id="{CCB02E6E-E74E-45CE-8DFB-1A11E9549EDB}"/>
                  </a:ext>
                </a:extLst>
              </p:cNvPr>
              <p:cNvSpPr>
                <a:spLocks noChangeShapeType="1"/>
              </p:cNvSpPr>
              <p:nvPr userDrawn="1"/>
            </p:nvSpPr>
            <p:spPr bwMode="auto">
              <a:xfrm flipV="1">
                <a:off x="10153650" y="3787775"/>
                <a:ext cx="344488" cy="3444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7" name="Line 46">
                <a:extLst>
                  <a:ext uri="{FF2B5EF4-FFF2-40B4-BE49-F238E27FC236}">
                    <a16:creationId xmlns:a16="http://schemas.microsoft.com/office/drawing/2014/main" id="{537BEDF5-5DE1-47AD-B1DF-A9272A49AE1F}"/>
                  </a:ext>
                </a:extLst>
              </p:cNvPr>
              <p:cNvSpPr>
                <a:spLocks noChangeShapeType="1"/>
              </p:cNvSpPr>
              <p:nvPr userDrawn="1"/>
            </p:nvSpPr>
            <p:spPr bwMode="auto">
              <a:xfrm flipV="1">
                <a:off x="10877550" y="3225800"/>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8" name="Line 47">
                <a:extLst>
                  <a:ext uri="{FF2B5EF4-FFF2-40B4-BE49-F238E27FC236}">
                    <a16:creationId xmlns:a16="http://schemas.microsoft.com/office/drawing/2014/main" id="{9EF63C07-2FED-4E88-B0D6-56B562740015}"/>
                  </a:ext>
                </a:extLst>
              </p:cNvPr>
              <p:cNvSpPr>
                <a:spLocks noChangeShapeType="1"/>
              </p:cNvSpPr>
              <p:nvPr userDrawn="1"/>
            </p:nvSpPr>
            <p:spPr bwMode="auto">
              <a:xfrm flipV="1">
                <a:off x="11433175" y="2670175"/>
                <a:ext cx="184150" cy="1841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9" name="Line 48">
                <a:extLst>
                  <a:ext uri="{FF2B5EF4-FFF2-40B4-BE49-F238E27FC236}">
                    <a16:creationId xmlns:a16="http://schemas.microsoft.com/office/drawing/2014/main" id="{ACAB1F86-4BC0-4FD5-996A-3F6E7BF88B1A}"/>
                  </a:ext>
                </a:extLst>
              </p:cNvPr>
              <p:cNvSpPr>
                <a:spLocks noChangeShapeType="1"/>
              </p:cNvSpPr>
              <p:nvPr userDrawn="1"/>
            </p:nvSpPr>
            <p:spPr bwMode="auto">
              <a:xfrm flipV="1">
                <a:off x="7419975" y="6756400"/>
                <a:ext cx="111126" cy="11747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0" name="Line 49">
                <a:extLst>
                  <a:ext uri="{FF2B5EF4-FFF2-40B4-BE49-F238E27FC236}">
                    <a16:creationId xmlns:a16="http://schemas.microsoft.com/office/drawing/2014/main" id="{6A64A3CA-7556-40D5-9EA2-FC215E33EA98}"/>
                  </a:ext>
                </a:extLst>
              </p:cNvPr>
              <p:cNvSpPr>
                <a:spLocks noChangeShapeType="1"/>
              </p:cNvSpPr>
              <p:nvPr userDrawn="1"/>
            </p:nvSpPr>
            <p:spPr bwMode="auto">
              <a:xfrm flipV="1">
                <a:off x="7677150" y="5867400"/>
                <a:ext cx="973138" cy="10144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1" name="Line 50">
                <a:extLst>
                  <a:ext uri="{FF2B5EF4-FFF2-40B4-BE49-F238E27FC236}">
                    <a16:creationId xmlns:a16="http://schemas.microsoft.com/office/drawing/2014/main" id="{E242194B-BF65-4AEA-8937-FC4B5BB0F074}"/>
                  </a:ext>
                </a:extLst>
              </p:cNvPr>
              <p:cNvSpPr>
                <a:spLocks noChangeShapeType="1"/>
              </p:cNvSpPr>
              <p:nvPr userDrawn="1"/>
            </p:nvSpPr>
            <p:spPr bwMode="auto">
              <a:xfrm flipV="1">
                <a:off x="7950201" y="5514974"/>
                <a:ext cx="1338262" cy="135889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2" name="Line 51">
                <a:extLst>
                  <a:ext uri="{FF2B5EF4-FFF2-40B4-BE49-F238E27FC236}">
                    <a16:creationId xmlns:a16="http://schemas.microsoft.com/office/drawing/2014/main" id="{9936496B-C4B0-48B5-A93C-143AB6D4FE71}"/>
                  </a:ext>
                </a:extLst>
              </p:cNvPr>
              <p:cNvSpPr>
                <a:spLocks noChangeShapeType="1"/>
              </p:cNvSpPr>
              <p:nvPr userDrawn="1"/>
            </p:nvSpPr>
            <p:spPr bwMode="auto">
              <a:xfrm flipV="1">
                <a:off x="10791825" y="3484563"/>
                <a:ext cx="528638" cy="528637"/>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3" name="Line 52">
                <a:extLst>
                  <a:ext uri="{FF2B5EF4-FFF2-40B4-BE49-F238E27FC236}">
                    <a16:creationId xmlns:a16="http://schemas.microsoft.com/office/drawing/2014/main" id="{A98C45FC-B09D-4417-BE43-05110AC00CF4}"/>
                  </a:ext>
                </a:extLst>
              </p:cNvPr>
              <p:cNvSpPr>
                <a:spLocks noChangeShapeType="1"/>
              </p:cNvSpPr>
              <p:nvPr userDrawn="1"/>
            </p:nvSpPr>
            <p:spPr bwMode="auto">
              <a:xfrm flipV="1">
                <a:off x="11407775" y="3213100"/>
                <a:ext cx="184150" cy="18415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4" name="Line 53">
                <a:extLst>
                  <a:ext uri="{FF2B5EF4-FFF2-40B4-BE49-F238E27FC236}">
                    <a16:creationId xmlns:a16="http://schemas.microsoft.com/office/drawing/2014/main" id="{78B474D9-9609-4AEE-91EF-2CF11E00918F}"/>
                  </a:ext>
                </a:extLst>
              </p:cNvPr>
              <p:cNvSpPr>
                <a:spLocks noChangeShapeType="1"/>
              </p:cNvSpPr>
              <p:nvPr userDrawn="1"/>
            </p:nvSpPr>
            <p:spPr bwMode="auto">
              <a:xfrm flipV="1">
                <a:off x="6873875" y="3221038"/>
                <a:ext cx="1393825" cy="13938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5" name="Line 54">
                <a:extLst>
                  <a:ext uri="{FF2B5EF4-FFF2-40B4-BE49-F238E27FC236}">
                    <a16:creationId xmlns:a16="http://schemas.microsoft.com/office/drawing/2014/main" id="{DC4FF577-D979-4D8A-8967-1A4653BDBB8F}"/>
                  </a:ext>
                </a:extLst>
              </p:cNvPr>
              <p:cNvSpPr>
                <a:spLocks noChangeShapeType="1"/>
              </p:cNvSpPr>
              <p:nvPr userDrawn="1"/>
            </p:nvSpPr>
            <p:spPr bwMode="auto">
              <a:xfrm flipV="1">
                <a:off x="6270625" y="3538538"/>
                <a:ext cx="1392238" cy="138040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6" name="Line 55">
                <a:extLst>
                  <a:ext uri="{FF2B5EF4-FFF2-40B4-BE49-F238E27FC236}">
                    <a16:creationId xmlns:a16="http://schemas.microsoft.com/office/drawing/2014/main" id="{BEF3DF1B-1E3A-4EFC-AA3E-98CFA74ABF5E}"/>
                  </a:ext>
                </a:extLst>
              </p:cNvPr>
              <p:cNvSpPr>
                <a:spLocks noChangeShapeType="1"/>
              </p:cNvSpPr>
              <p:nvPr userDrawn="1"/>
            </p:nvSpPr>
            <p:spPr bwMode="auto">
              <a:xfrm flipV="1">
                <a:off x="6270626" y="4265613"/>
                <a:ext cx="434975" cy="41592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7" name="Line 56">
                <a:extLst>
                  <a:ext uri="{FF2B5EF4-FFF2-40B4-BE49-F238E27FC236}">
                    <a16:creationId xmlns:a16="http://schemas.microsoft.com/office/drawing/2014/main" id="{9CF7992F-3B26-45A5-88AE-8A3F0AB37671}"/>
                  </a:ext>
                </a:extLst>
              </p:cNvPr>
              <p:cNvSpPr>
                <a:spLocks noChangeShapeType="1"/>
              </p:cNvSpPr>
              <p:nvPr userDrawn="1"/>
            </p:nvSpPr>
            <p:spPr bwMode="auto">
              <a:xfrm flipV="1">
                <a:off x="6834188" y="3375025"/>
                <a:ext cx="762000" cy="76200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8" name="Line 57">
                <a:extLst>
                  <a:ext uri="{FF2B5EF4-FFF2-40B4-BE49-F238E27FC236}">
                    <a16:creationId xmlns:a16="http://schemas.microsoft.com/office/drawing/2014/main" id="{4B7D1DC5-35AE-48D9-81F2-0F2D0A9A6060}"/>
                  </a:ext>
                </a:extLst>
              </p:cNvPr>
              <p:cNvSpPr>
                <a:spLocks noChangeShapeType="1"/>
              </p:cNvSpPr>
              <p:nvPr userDrawn="1"/>
            </p:nvSpPr>
            <p:spPr bwMode="auto">
              <a:xfrm flipV="1">
                <a:off x="7694613" y="2901950"/>
                <a:ext cx="374650" cy="3746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9" name="Line 58">
                <a:extLst>
                  <a:ext uri="{FF2B5EF4-FFF2-40B4-BE49-F238E27FC236}">
                    <a16:creationId xmlns:a16="http://schemas.microsoft.com/office/drawing/2014/main" id="{08473AF6-3F75-44AB-96FB-87B005A5571E}"/>
                  </a:ext>
                </a:extLst>
              </p:cNvPr>
              <p:cNvSpPr>
                <a:spLocks noChangeShapeType="1"/>
              </p:cNvSpPr>
              <p:nvPr userDrawn="1"/>
            </p:nvSpPr>
            <p:spPr bwMode="auto">
              <a:xfrm flipV="1">
                <a:off x="8480425" y="228917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0" name="Line 59">
                <a:extLst>
                  <a:ext uri="{FF2B5EF4-FFF2-40B4-BE49-F238E27FC236}">
                    <a16:creationId xmlns:a16="http://schemas.microsoft.com/office/drawing/2014/main" id="{428842FC-8689-4F1D-83D0-B2A2519E02A7}"/>
                  </a:ext>
                </a:extLst>
              </p:cNvPr>
              <p:cNvSpPr>
                <a:spLocks noChangeShapeType="1"/>
              </p:cNvSpPr>
              <p:nvPr userDrawn="1"/>
            </p:nvSpPr>
            <p:spPr bwMode="auto">
              <a:xfrm flipV="1">
                <a:off x="9083675" y="1685925"/>
                <a:ext cx="200025" cy="200025"/>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1" name="Line 62">
                <a:extLst>
                  <a:ext uri="{FF2B5EF4-FFF2-40B4-BE49-F238E27FC236}">
                    <a16:creationId xmlns:a16="http://schemas.microsoft.com/office/drawing/2014/main" id="{0170E5AD-C463-413E-A5AB-88AF235D2649}"/>
                  </a:ext>
                </a:extLst>
              </p:cNvPr>
              <p:cNvSpPr>
                <a:spLocks noChangeShapeType="1"/>
              </p:cNvSpPr>
              <p:nvPr userDrawn="1"/>
            </p:nvSpPr>
            <p:spPr bwMode="auto">
              <a:xfrm flipV="1">
                <a:off x="6270625" y="4756149"/>
                <a:ext cx="461962" cy="42862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Line 63">
                <a:extLst>
                  <a:ext uri="{FF2B5EF4-FFF2-40B4-BE49-F238E27FC236}">
                    <a16:creationId xmlns:a16="http://schemas.microsoft.com/office/drawing/2014/main" id="{37FDC733-B62F-4A19-AB13-378FB12683F1}"/>
                  </a:ext>
                </a:extLst>
              </p:cNvPr>
              <p:cNvSpPr>
                <a:spLocks noChangeShapeType="1"/>
              </p:cNvSpPr>
              <p:nvPr userDrawn="1"/>
            </p:nvSpPr>
            <p:spPr bwMode="auto">
              <a:xfrm flipV="1">
                <a:off x="8366125" y="2547938"/>
                <a:ext cx="573088"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Line 64">
                <a:extLst>
                  <a:ext uri="{FF2B5EF4-FFF2-40B4-BE49-F238E27FC236}">
                    <a16:creationId xmlns:a16="http://schemas.microsoft.com/office/drawing/2014/main" id="{4F42E2F6-8D7D-46B4-8893-A285DA771139}"/>
                  </a:ext>
                </a:extLst>
              </p:cNvPr>
              <p:cNvSpPr>
                <a:spLocks noChangeShapeType="1"/>
              </p:cNvSpPr>
              <p:nvPr userDrawn="1"/>
            </p:nvSpPr>
            <p:spPr bwMode="auto">
              <a:xfrm flipV="1">
                <a:off x="9034463" y="2254250"/>
                <a:ext cx="200025" cy="2000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Line 65">
                <a:extLst>
                  <a:ext uri="{FF2B5EF4-FFF2-40B4-BE49-F238E27FC236}">
                    <a16:creationId xmlns:a16="http://schemas.microsoft.com/office/drawing/2014/main" id="{109EE550-65AC-4BCD-A5D2-6EF5B957418C}"/>
                  </a:ext>
                </a:extLst>
              </p:cNvPr>
              <p:cNvSpPr>
                <a:spLocks noChangeShapeType="1"/>
              </p:cNvSpPr>
              <p:nvPr userDrawn="1"/>
            </p:nvSpPr>
            <p:spPr bwMode="auto">
              <a:xfrm flipV="1">
                <a:off x="9323388" y="5430838"/>
                <a:ext cx="858838" cy="8588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Line 66">
                <a:extLst>
                  <a:ext uri="{FF2B5EF4-FFF2-40B4-BE49-F238E27FC236}">
                    <a16:creationId xmlns:a16="http://schemas.microsoft.com/office/drawing/2014/main" id="{CA3DAE8F-39EF-4377-9089-13DFB1FED6FA}"/>
                  </a:ext>
                </a:extLst>
              </p:cNvPr>
              <p:cNvSpPr>
                <a:spLocks noChangeShapeType="1"/>
              </p:cNvSpPr>
              <p:nvPr userDrawn="1"/>
            </p:nvSpPr>
            <p:spPr bwMode="auto">
              <a:xfrm flipV="1">
                <a:off x="8821738" y="5570538"/>
                <a:ext cx="933450" cy="933450"/>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6" name="Line 67">
                <a:extLst>
                  <a:ext uri="{FF2B5EF4-FFF2-40B4-BE49-F238E27FC236}">
                    <a16:creationId xmlns:a16="http://schemas.microsoft.com/office/drawing/2014/main" id="{8EFCDDA0-DD28-4349-B868-CB7C8401AE1F}"/>
                  </a:ext>
                </a:extLst>
              </p:cNvPr>
              <p:cNvSpPr>
                <a:spLocks noChangeShapeType="1"/>
              </p:cNvSpPr>
              <p:nvPr userDrawn="1"/>
            </p:nvSpPr>
            <p:spPr bwMode="auto">
              <a:xfrm flipV="1">
                <a:off x="8212138" y="5975350"/>
                <a:ext cx="908050" cy="898522"/>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7" name="Line 68">
                <a:extLst>
                  <a:ext uri="{FF2B5EF4-FFF2-40B4-BE49-F238E27FC236}">
                    <a16:creationId xmlns:a16="http://schemas.microsoft.com/office/drawing/2014/main" id="{79EE1E77-A6E5-4DC1-9C23-582B774C0E2D}"/>
                  </a:ext>
                </a:extLst>
              </p:cNvPr>
              <p:cNvSpPr>
                <a:spLocks noChangeShapeType="1"/>
              </p:cNvSpPr>
              <p:nvPr userDrawn="1"/>
            </p:nvSpPr>
            <p:spPr bwMode="auto">
              <a:xfrm flipV="1">
                <a:off x="9199563" y="5426075"/>
                <a:ext cx="469900" cy="469900"/>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8" name="Line 69">
                <a:extLst>
                  <a:ext uri="{FF2B5EF4-FFF2-40B4-BE49-F238E27FC236}">
                    <a16:creationId xmlns:a16="http://schemas.microsoft.com/office/drawing/2014/main" id="{9D28C889-3BDE-4236-838D-EE6C0E773B7F}"/>
                  </a:ext>
                </a:extLst>
              </p:cNvPr>
              <p:cNvSpPr>
                <a:spLocks noChangeShapeType="1"/>
              </p:cNvSpPr>
              <p:nvPr userDrawn="1"/>
            </p:nvSpPr>
            <p:spPr bwMode="auto">
              <a:xfrm flipV="1">
                <a:off x="9729788" y="5133975"/>
                <a:ext cx="231775" cy="23018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9" name="Line 70">
                <a:extLst>
                  <a:ext uri="{FF2B5EF4-FFF2-40B4-BE49-F238E27FC236}">
                    <a16:creationId xmlns:a16="http://schemas.microsoft.com/office/drawing/2014/main" id="{B0E955A7-41E4-43C6-81EE-43402BAEADD9}"/>
                  </a:ext>
                </a:extLst>
              </p:cNvPr>
              <p:cNvSpPr>
                <a:spLocks noChangeShapeType="1"/>
              </p:cNvSpPr>
              <p:nvPr userDrawn="1"/>
            </p:nvSpPr>
            <p:spPr bwMode="auto">
              <a:xfrm flipV="1">
                <a:off x="10215563" y="4756150"/>
                <a:ext cx="122238" cy="123825"/>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0" name="Line 71">
                <a:extLst>
                  <a:ext uri="{FF2B5EF4-FFF2-40B4-BE49-F238E27FC236}">
                    <a16:creationId xmlns:a16="http://schemas.microsoft.com/office/drawing/2014/main" id="{15FA3912-CC7B-4E1A-832B-A112ECFCA2CE}"/>
                  </a:ext>
                </a:extLst>
              </p:cNvPr>
              <p:cNvSpPr>
                <a:spLocks noChangeShapeType="1"/>
              </p:cNvSpPr>
              <p:nvPr userDrawn="1"/>
            </p:nvSpPr>
            <p:spPr bwMode="auto">
              <a:xfrm flipV="1">
                <a:off x="10587038" y="4384675"/>
                <a:ext cx="123825" cy="122237"/>
              </a:xfrm>
              <a:prstGeom prst="line">
                <a:avLst/>
              </a:prstGeom>
              <a:noFill/>
              <a:ln w="1905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1" name="Line 73">
                <a:extLst>
                  <a:ext uri="{FF2B5EF4-FFF2-40B4-BE49-F238E27FC236}">
                    <a16:creationId xmlns:a16="http://schemas.microsoft.com/office/drawing/2014/main" id="{28EE5FC5-CB12-4C78-8A2A-31DB059D47FD}"/>
                  </a:ext>
                </a:extLst>
              </p:cNvPr>
              <p:cNvSpPr>
                <a:spLocks noChangeShapeType="1"/>
              </p:cNvSpPr>
              <p:nvPr userDrawn="1"/>
            </p:nvSpPr>
            <p:spPr bwMode="auto">
              <a:xfrm flipV="1">
                <a:off x="8450262" y="6565900"/>
                <a:ext cx="309563" cy="315906"/>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2" name="Line 74">
                <a:extLst>
                  <a:ext uri="{FF2B5EF4-FFF2-40B4-BE49-F238E27FC236}">
                    <a16:creationId xmlns:a16="http://schemas.microsoft.com/office/drawing/2014/main" id="{034C7FAE-123B-4B1D-A76E-2D2C337738F0}"/>
                  </a:ext>
                </a:extLst>
              </p:cNvPr>
              <p:cNvSpPr>
                <a:spLocks noChangeShapeType="1"/>
              </p:cNvSpPr>
              <p:nvPr userDrawn="1"/>
            </p:nvSpPr>
            <p:spPr bwMode="auto">
              <a:xfrm flipV="1">
                <a:off x="8759825" y="6376988"/>
                <a:ext cx="476251" cy="504818"/>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3" name="Line 75">
                <a:extLst>
                  <a:ext uri="{FF2B5EF4-FFF2-40B4-BE49-F238E27FC236}">
                    <a16:creationId xmlns:a16="http://schemas.microsoft.com/office/drawing/2014/main" id="{DAC91F61-E030-4C7E-BA65-88DA173D8B43}"/>
                  </a:ext>
                </a:extLst>
              </p:cNvPr>
              <p:cNvSpPr>
                <a:spLocks noChangeShapeType="1"/>
              </p:cNvSpPr>
              <p:nvPr userDrawn="1"/>
            </p:nvSpPr>
            <p:spPr bwMode="auto">
              <a:xfrm flipV="1">
                <a:off x="10242550" y="5014913"/>
                <a:ext cx="355600" cy="354012"/>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4" name="Line 76">
                <a:extLst>
                  <a:ext uri="{FF2B5EF4-FFF2-40B4-BE49-F238E27FC236}">
                    <a16:creationId xmlns:a16="http://schemas.microsoft.com/office/drawing/2014/main" id="{E88F9E1D-BB77-43E8-A42B-8FF5F110F07A}"/>
                  </a:ext>
                </a:extLst>
              </p:cNvPr>
              <p:cNvSpPr>
                <a:spLocks noChangeShapeType="1"/>
              </p:cNvSpPr>
              <p:nvPr userDrawn="1"/>
            </p:nvSpPr>
            <p:spPr bwMode="auto">
              <a:xfrm flipV="1">
                <a:off x="10655300" y="4833938"/>
                <a:ext cx="123825" cy="122237"/>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5" name="Line 77">
                <a:extLst>
                  <a:ext uri="{FF2B5EF4-FFF2-40B4-BE49-F238E27FC236}">
                    <a16:creationId xmlns:a16="http://schemas.microsoft.com/office/drawing/2014/main" id="{2A473132-C0C7-494D-9042-CEC005560DE1}"/>
                  </a:ext>
                </a:extLst>
              </p:cNvPr>
              <p:cNvSpPr>
                <a:spLocks noChangeShapeType="1"/>
              </p:cNvSpPr>
              <p:nvPr userDrawn="1"/>
            </p:nvSpPr>
            <p:spPr bwMode="auto">
              <a:xfrm flipV="1">
                <a:off x="9847263" y="6064250"/>
                <a:ext cx="574675" cy="57467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6" name="Line 78">
                <a:extLst>
                  <a:ext uri="{FF2B5EF4-FFF2-40B4-BE49-F238E27FC236}">
                    <a16:creationId xmlns:a16="http://schemas.microsoft.com/office/drawing/2014/main" id="{8C1430CF-A8CA-460E-AA43-AD0035617205}"/>
                  </a:ext>
                </a:extLst>
              </p:cNvPr>
              <p:cNvSpPr>
                <a:spLocks noChangeShapeType="1"/>
              </p:cNvSpPr>
              <p:nvPr userDrawn="1"/>
            </p:nvSpPr>
            <p:spPr bwMode="auto">
              <a:xfrm flipV="1">
                <a:off x="9464675" y="6110288"/>
                <a:ext cx="623888" cy="625475"/>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7" name="Line 79">
                <a:extLst>
                  <a:ext uri="{FF2B5EF4-FFF2-40B4-BE49-F238E27FC236}">
                    <a16:creationId xmlns:a16="http://schemas.microsoft.com/office/drawing/2014/main" id="{A70370BA-C5E3-4463-B661-D2D0CF7DB80F}"/>
                  </a:ext>
                </a:extLst>
              </p:cNvPr>
              <p:cNvSpPr>
                <a:spLocks noChangeShapeType="1"/>
              </p:cNvSpPr>
              <p:nvPr userDrawn="1"/>
            </p:nvSpPr>
            <p:spPr bwMode="auto">
              <a:xfrm flipV="1">
                <a:off x="9120188" y="6343650"/>
                <a:ext cx="506412" cy="538156"/>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8" name="Line 80">
                <a:extLst>
                  <a:ext uri="{FF2B5EF4-FFF2-40B4-BE49-F238E27FC236}">
                    <a16:creationId xmlns:a16="http://schemas.microsoft.com/office/drawing/2014/main" id="{50356531-77F8-42E8-9B2D-EE0DAF0B7581}"/>
                  </a:ext>
                </a:extLst>
              </p:cNvPr>
              <p:cNvSpPr>
                <a:spLocks noChangeShapeType="1"/>
              </p:cNvSpPr>
              <p:nvPr userDrawn="1"/>
            </p:nvSpPr>
            <p:spPr bwMode="auto">
              <a:xfrm flipV="1">
                <a:off x="9678988" y="5975350"/>
                <a:ext cx="314325" cy="31432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9" name="Line 81">
                <a:extLst>
                  <a:ext uri="{FF2B5EF4-FFF2-40B4-BE49-F238E27FC236}">
                    <a16:creationId xmlns:a16="http://schemas.microsoft.com/office/drawing/2014/main" id="{3EB33ED0-ACB1-4DA1-BC1E-62E22CA82D7E}"/>
                  </a:ext>
                </a:extLst>
              </p:cNvPr>
              <p:cNvSpPr>
                <a:spLocks noChangeShapeType="1"/>
              </p:cNvSpPr>
              <p:nvPr userDrawn="1"/>
            </p:nvSpPr>
            <p:spPr bwMode="auto">
              <a:xfrm flipV="1">
                <a:off x="10034588" y="5780088"/>
                <a:ext cx="153988" cy="15398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0" name="Line 82">
                <a:extLst>
                  <a:ext uri="{FF2B5EF4-FFF2-40B4-BE49-F238E27FC236}">
                    <a16:creationId xmlns:a16="http://schemas.microsoft.com/office/drawing/2014/main" id="{CBFF2043-D50A-4075-8422-DBE9A5904164}"/>
                  </a:ext>
                </a:extLst>
              </p:cNvPr>
              <p:cNvSpPr>
                <a:spLocks noChangeShapeType="1"/>
              </p:cNvSpPr>
              <p:nvPr userDrawn="1"/>
            </p:nvSpPr>
            <p:spPr bwMode="auto">
              <a:xfrm flipV="1">
                <a:off x="10358438" y="5527675"/>
                <a:ext cx="84138" cy="80962"/>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1" name="Line 83">
                <a:extLst>
                  <a:ext uri="{FF2B5EF4-FFF2-40B4-BE49-F238E27FC236}">
                    <a16:creationId xmlns:a16="http://schemas.microsoft.com/office/drawing/2014/main" id="{37072D55-1F82-4B82-A4C8-CAB442A4BB4D}"/>
                  </a:ext>
                </a:extLst>
              </p:cNvPr>
              <p:cNvSpPr>
                <a:spLocks noChangeShapeType="1"/>
              </p:cNvSpPr>
              <p:nvPr userDrawn="1"/>
            </p:nvSpPr>
            <p:spPr bwMode="auto">
              <a:xfrm flipV="1">
                <a:off x="10607675" y="5276850"/>
                <a:ext cx="82550" cy="841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2" name="Line 85">
                <a:extLst>
                  <a:ext uri="{FF2B5EF4-FFF2-40B4-BE49-F238E27FC236}">
                    <a16:creationId xmlns:a16="http://schemas.microsoft.com/office/drawing/2014/main" id="{2F4F60F3-3726-4229-AC90-478B1D41C713}"/>
                  </a:ext>
                </a:extLst>
              </p:cNvPr>
              <p:cNvSpPr>
                <a:spLocks noChangeShapeType="1"/>
              </p:cNvSpPr>
              <p:nvPr userDrawn="1"/>
            </p:nvSpPr>
            <p:spPr bwMode="auto">
              <a:xfrm flipV="1">
                <a:off x="9320212" y="6775450"/>
                <a:ext cx="103189" cy="106356"/>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3" name="Line 86">
                <a:extLst>
                  <a:ext uri="{FF2B5EF4-FFF2-40B4-BE49-F238E27FC236}">
                    <a16:creationId xmlns:a16="http://schemas.microsoft.com/office/drawing/2014/main" id="{2CD08B25-6191-43ED-847D-82C8511CF540}"/>
                  </a:ext>
                </a:extLst>
              </p:cNvPr>
              <p:cNvSpPr>
                <a:spLocks noChangeShapeType="1"/>
              </p:cNvSpPr>
              <p:nvPr userDrawn="1"/>
            </p:nvSpPr>
            <p:spPr bwMode="auto">
              <a:xfrm flipV="1">
                <a:off x="9602790" y="6697660"/>
                <a:ext cx="185736" cy="184145"/>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4" name="Line 87">
                <a:extLst>
                  <a:ext uri="{FF2B5EF4-FFF2-40B4-BE49-F238E27FC236}">
                    <a16:creationId xmlns:a16="http://schemas.microsoft.com/office/drawing/2014/main" id="{A1AB5C6D-0497-495B-AA38-766EC8AA645F}"/>
                  </a:ext>
                </a:extLst>
              </p:cNvPr>
              <p:cNvSpPr>
                <a:spLocks noChangeShapeType="1"/>
              </p:cNvSpPr>
              <p:nvPr userDrawn="1"/>
            </p:nvSpPr>
            <p:spPr bwMode="auto">
              <a:xfrm flipV="1">
                <a:off x="10463213" y="5786438"/>
                <a:ext cx="238125" cy="236537"/>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5" name="Line 88">
                <a:extLst>
                  <a:ext uri="{FF2B5EF4-FFF2-40B4-BE49-F238E27FC236}">
                    <a16:creationId xmlns:a16="http://schemas.microsoft.com/office/drawing/2014/main" id="{55FB80C1-7D1D-40DE-8DBA-7C2426EE5CDB}"/>
                  </a:ext>
                </a:extLst>
              </p:cNvPr>
              <p:cNvSpPr>
                <a:spLocks noChangeShapeType="1"/>
              </p:cNvSpPr>
              <p:nvPr userDrawn="1"/>
            </p:nvSpPr>
            <p:spPr bwMode="auto">
              <a:xfrm flipV="1">
                <a:off x="10739438" y="5664200"/>
                <a:ext cx="82550" cy="82550"/>
              </a:xfrm>
              <a:prstGeom prst="line">
                <a:avLst/>
              </a:prstGeom>
              <a:noFill/>
              <a:ln w="19050" cap="flat">
                <a:solidFill>
                  <a:schemeClr val="accent1">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 name="Oval 16">
              <a:extLst>
                <a:ext uri="{FF2B5EF4-FFF2-40B4-BE49-F238E27FC236}">
                  <a16:creationId xmlns:a16="http://schemas.microsoft.com/office/drawing/2014/main" id="{5C179700-7412-4007-AFEF-15D32EE0526E}"/>
                </a:ext>
              </a:extLst>
            </p:cNvPr>
            <p:cNvSpPr/>
            <p:nvPr userDrawn="1"/>
          </p:nvSpPr>
          <p:spPr bwMode="auto">
            <a:xfrm rot="10800000">
              <a:off x="9983970" y="6390652"/>
              <a:ext cx="137160" cy="13716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4" name="Graphic 3">
            <a:extLst>
              <a:ext uri="{FF2B5EF4-FFF2-40B4-BE49-F238E27FC236}">
                <a16:creationId xmlns:a16="http://schemas.microsoft.com/office/drawing/2014/main" id="{4CBFA75A-D8AE-4363-BEAA-22103C99B7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21578626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50000">
                      <a:srgbClr val="FFFFFF"/>
                    </a:gs>
                    <a:gs pos="100000">
                      <a:srgbClr val="FFFFFF"/>
                    </a:gs>
                  </a:gsLst>
                  <a:lin ang="10800000" scaled="1"/>
                </a:gradFill>
                <a:effectLst/>
                <a:uLnTx/>
                <a:uFillTx/>
                <a:latin typeface="Segoe UI"/>
                <a:ea typeface="+mn-ea"/>
                <a:cs typeface="Segoe UI" pitchFamily="34" charset="0"/>
              </a:rPr>
              <a:t>© Copyright Microsoft Corporation. All rights reserved. </a:t>
            </a:r>
          </a:p>
        </p:txBody>
      </p:sp>
      <p:pic>
        <p:nvPicPr>
          <p:cNvPr id="3" name="Graphic 2">
            <a:extLst>
              <a:ext uri="{FF2B5EF4-FFF2-40B4-BE49-F238E27FC236}">
                <a16:creationId xmlns:a16="http://schemas.microsoft.com/office/drawing/2014/main" id="{27D2D49E-7D79-42CD-949E-581E2FF41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
        <p:nvSpPr>
          <p:cNvPr id="4" name="Text Placeholder 4">
            <a:extLst>
              <a:ext uri="{FF2B5EF4-FFF2-40B4-BE49-F238E27FC236}">
                <a16:creationId xmlns:a16="http://schemas.microsoft.com/office/drawing/2014/main" id="{DC93858E-2B5B-4984-AE1C-5EDD0D9F17B1}"/>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222999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a:prstGeom prst="rect">
            <a:avLst/>
          </a:prstGeo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82330292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822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flip="none" rotWithShape="1">
                  <a:gsLst>
                    <a:gs pos="82000">
                      <a:schemeClr val="tx1"/>
                    </a:gs>
                    <a:gs pos="0">
                      <a:schemeClr val="tx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4" name="Graphic 3">
            <a:extLst>
              <a:ext uri="{FF2B5EF4-FFF2-40B4-BE49-F238E27FC236}">
                <a16:creationId xmlns:a16="http://schemas.microsoft.com/office/drawing/2014/main" id="{47BAFA44-8D63-48FD-B812-41E9891CD5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3039931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flip="none" rotWithShape="1">
                  <a:gsLst>
                    <a:gs pos="82000">
                      <a:schemeClr val="accent1"/>
                    </a:gs>
                    <a:gs pos="0">
                      <a:schemeClr val="accent1"/>
                    </a:gs>
                  </a:gsLst>
                  <a:lin ang="2700000" scaled="1"/>
                  <a:tileRect/>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4" name="Graphic 3">
            <a:extLst>
              <a:ext uri="{FF2B5EF4-FFF2-40B4-BE49-F238E27FC236}">
                <a16:creationId xmlns:a16="http://schemas.microsoft.com/office/drawing/2014/main" id="{30F529CD-B622-49F9-A079-AA5941A99C6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2965850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239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3FF687F0-1087-413E-B958-DC693DF7F4B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2966036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flip="none" rotWithShape="1">
                  <a:gsLst>
                    <a:gs pos="82000">
                      <a:schemeClr val="tx1"/>
                    </a:gs>
                    <a:gs pos="0">
                      <a:schemeClr val="tx1"/>
                    </a:gs>
                  </a:gsLst>
                  <a:lin ang="2700000" scaled="1"/>
                  <a:tileRect/>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flip="none" rotWithShape="1">
                  <a:gsLst>
                    <a:gs pos="82000">
                      <a:schemeClr val="tx1"/>
                    </a:gs>
                    <a:gs pos="0">
                      <a:schemeClr val="tx1"/>
                    </a:gs>
                  </a:gsLst>
                  <a:lin ang="2700000" scaled="1"/>
                  <a:tileRect/>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D6ED92F7-4936-4318-AC40-A09AEC3E84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200" y="585788"/>
            <a:ext cx="3068320" cy="292608"/>
          </a:xfrm>
          <a:prstGeom prst="rect">
            <a:avLst/>
          </a:prstGeom>
        </p:spPr>
      </p:pic>
    </p:spTree>
    <p:extLst>
      <p:ext uri="{BB962C8B-B14F-4D97-AF65-F5344CB8AC3E}">
        <p14:creationId xmlns:p14="http://schemas.microsoft.com/office/powerpoint/2010/main" val="2630268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noAutofit/>
          </a:bodyPr>
          <a:lstStyle>
            <a:lvl1pPr>
              <a:defRPr>
                <a:gradFill flip="none" rotWithShape="1">
                  <a:gsLst>
                    <a:gs pos="82000">
                      <a:schemeClr val="tx1"/>
                    </a:gs>
                    <a:gs pos="0">
                      <a:schemeClr val="tx1"/>
                    </a:gs>
                  </a:gsLst>
                  <a:lin ang="2700000" scaled="1"/>
                  <a:tileRect/>
                </a:gradFill>
              </a:defRPr>
            </a:lvl1pPr>
            <a:lvl2pPr>
              <a:defRPr>
                <a:gradFill flip="none" rotWithShape="1">
                  <a:gsLst>
                    <a:gs pos="82000">
                      <a:schemeClr val="tx1"/>
                    </a:gs>
                    <a:gs pos="0">
                      <a:schemeClr val="tx1"/>
                    </a:gs>
                  </a:gsLst>
                  <a:lin ang="2700000" scaled="1"/>
                  <a:tileRect/>
                </a:gradFill>
              </a:defRPr>
            </a:lvl2pPr>
            <a:lvl3pPr>
              <a:defRPr>
                <a:gradFill flip="none" rotWithShape="1">
                  <a:gsLst>
                    <a:gs pos="82000">
                      <a:schemeClr val="tx1"/>
                    </a:gs>
                    <a:gs pos="0">
                      <a:schemeClr val="tx1"/>
                    </a:gs>
                  </a:gsLst>
                  <a:lin ang="2700000" scaled="1"/>
                  <a:tileRect/>
                </a:gradFill>
              </a:defRPr>
            </a:lvl3pPr>
            <a:lvl4pPr>
              <a:defRPr>
                <a:gradFill flip="none" rotWithShape="1">
                  <a:gsLst>
                    <a:gs pos="82000">
                      <a:schemeClr val="tx1"/>
                    </a:gs>
                    <a:gs pos="0">
                      <a:schemeClr val="tx1"/>
                    </a:gs>
                  </a:gsLst>
                  <a:lin ang="2700000" scaled="1"/>
                  <a:tileRect/>
                </a:gradFill>
              </a:defRPr>
            </a:lvl4pPr>
            <a:lvl5pPr>
              <a:defRPr>
                <a:gradFill flip="none" rotWithShape="1">
                  <a:gsLst>
                    <a:gs pos="82000">
                      <a:schemeClr val="tx1"/>
                    </a:gs>
                    <a:gs pos="0">
                      <a:schemeClr val="tx1"/>
                    </a:gs>
                  </a:gsLst>
                  <a:lin ang="2700000" scaled="1"/>
                  <a:tileRect/>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3" name="Title 2">
            <a:extLst>
              <a:ext uri="{FF2B5EF4-FFF2-40B4-BE49-F238E27FC236}">
                <a16:creationId xmlns:a16="http://schemas.microsoft.com/office/drawing/2014/main" id="{0163E678-AC40-4476-A296-764F2E224D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57340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347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1530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700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2153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090319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214363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12006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71343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058777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gradFill>
                  <a:gsLst>
                    <a:gs pos="40000">
                      <a:schemeClr val="bg1"/>
                    </a:gs>
                    <a:gs pos="100000">
                      <a:schemeClr val="bg1"/>
                    </a:gs>
                  </a:gsLst>
                  <a:lin ang="16200000" scaled="1"/>
                </a:gradFill>
              </a:defRPr>
            </a:lvl1pPr>
          </a:lstStyle>
          <a:p>
            <a:r>
              <a:rPr lang="en-US"/>
              <a:t>Click to edit Master title style</a:t>
            </a:r>
          </a:p>
        </p:txBody>
      </p:sp>
    </p:spTree>
    <p:extLst>
      <p:ext uri="{BB962C8B-B14F-4D97-AF65-F5344CB8AC3E}">
        <p14:creationId xmlns:p14="http://schemas.microsoft.com/office/powerpoint/2010/main" val="41465115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65123192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gradFill>
                  <a:gsLst>
                    <a:gs pos="50000">
                      <a:schemeClr val="bg1"/>
                    </a:gs>
                    <a:gs pos="100000">
                      <a:schemeClr val="bg1"/>
                    </a:gs>
                  </a:gsLst>
                  <a:lin ang="10800000" scaled="1"/>
                </a:gra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13659055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850998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973478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602877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606323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3935776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noAutofit/>
          </a:bodyPr>
          <a:lstStyle>
            <a:lvl1pPr>
              <a:defRPr>
                <a:gradFill flip="none" rotWithShape="1">
                  <a:gsLst>
                    <a:gs pos="82000">
                      <a:schemeClr val="tx1"/>
                    </a:gs>
                    <a:gs pos="0">
                      <a:schemeClr val="tx1"/>
                    </a:gs>
                  </a:gsLst>
                  <a:lin ang="2700000" scaled="1"/>
                  <a:tileRect/>
                </a:gra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noAutofit/>
          </a:bodyPr>
          <a:lstStyle>
            <a:lvl1pPr marL="0" indent="0">
              <a:spcAft>
                <a:spcPts val="800"/>
              </a:spcAft>
              <a:buNone/>
              <a:defRPr>
                <a:gradFill flip="none" rotWithShape="1">
                  <a:gsLst>
                    <a:gs pos="82000">
                      <a:schemeClr val="tx1"/>
                    </a:gs>
                    <a:gs pos="0">
                      <a:schemeClr val="tx1"/>
                    </a:gs>
                  </a:gsLst>
                  <a:lin ang="2700000" scaled="1"/>
                  <a:tileRect/>
                </a:gra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2319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18.xml"/><Relationship Id="rId21" Type="http://schemas.openxmlformats.org/officeDocument/2006/relationships/slideLayout" Target="../slideLayouts/slideLayout213.xml"/><Relationship Id="rId42" Type="http://schemas.openxmlformats.org/officeDocument/2006/relationships/slideLayout" Target="../slideLayouts/slideLayout234.xml"/><Relationship Id="rId47" Type="http://schemas.openxmlformats.org/officeDocument/2006/relationships/slideLayout" Target="../slideLayouts/slideLayout239.xml"/><Relationship Id="rId63" Type="http://schemas.openxmlformats.org/officeDocument/2006/relationships/slideLayout" Target="../slideLayouts/slideLayout255.xml"/><Relationship Id="rId68" Type="http://schemas.openxmlformats.org/officeDocument/2006/relationships/slideLayout" Target="../slideLayouts/slideLayout260.xml"/><Relationship Id="rId16" Type="http://schemas.openxmlformats.org/officeDocument/2006/relationships/slideLayout" Target="../slideLayouts/slideLayout208.xml"/><Relationship Id="rId11" Type="http://schemas.openxmlformats.org/officeDocument/2006/relationships/slideLayout" Target="../slideLayouts/slideLayout203.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53" Type="http://schemas.openxmlformats.org/officeDocument/2006/relationships/slideLayout" Target="../slideLayouts/slideLayout245.xml"/><Relationship Id="rId58" Type="http://schemas.openxmlformats.org/officeDocument/2006/relationships/slideLayout" Target="../slideLayouts/slideLayout250.xml"/><Relationship Id="rId74" Type="http://schemas.openxmlformats.org/officeDocument/2006/relationships/slideLayout" Target="../slideLayouts/slideLayout266.xml"/><Relationship Id="rId79" Type="http://schemas.openxmlformats.org/officeDocument/2006/relationships/slideLayout" Target="../slideLayouts/slideLayout271.xml"/><Relationship Id="rId5" Type="http://schemas.openxmlformats.org/officeDocument/2006/relationships/slideLayout" Target="../slideLayouts/slideLayout197.xml"/><Relationship Id="rId61" Type="http://schemas.openxmlformats.org/officeDocument/2006/relationships/slideLayout" Target="../slideLayouts/slideLayout253.xml"/><Relationship Id="rId82" Type="http://schemas.openxmlformats.org/officeDocument/2006/relationships/theme" Target="../theme/theme10.xml"/><Relationship Id="rId19" Type="http://schemas.openxmlformats.org/officeDocument/2006/relationships/slideLayout" Target="../slideLayouts/slideLayout21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slideLayout" Target="../slideLayouts/slideLayout235.xml"/><Relationship Id="rId48" Type="http://schemas.openxmlformats.org/officeDocument/2006/relationships/slideLayout" Target="../slideLayouts/slideLayout240.xml"/><Relationship Id="rId56" Type="http://schemas.openxmlformats.org/officeDocument/2006/relationships/slideLayout" Target="../slideLayouts/slideLayout248.xml"/><Relationship Id="rId64" Type="http://schemas.openxmlformats.org/officeDocument/2006/relationships/slideLayout" Target="../slideLayouts/slideLayout256.xml"/><Relationship Id="rId69" Type="http://schemas.openxmlformats.org/officeDocument/2006/relationships/slideLayout" Target="../slideLayouts/slideLayout261.xml"/><Relationship Id="rId77" Type="http://schemas.openxmlformats.org/officeDocument/2006/relationships/slideLayout" Target="../slideLayouts/slideLayout269.xml"/><Relationship Id="rId8" Type="http://schemas.openxmlformats.org/officeDocument/2006/relationships/slideLayout" Target="../slideLayouts/slideLayout200.xml"/><Relationship Id="rId51" Type="http://schemas.openxmlformats.org/officeDocument/2006/relationships/slideLayout" Target="../slideLayouts/slideLayout243.xml"/><Relationship Id="rId72" Type="http://schemas.openxmlformats.org/officeDocument/2006/relationships/slideLayout" Target="../slideLayouts/slideLayout264.xml"/><Relationship Id="rId80" Type="http://schemas.openxmlformats.org/officeDocument/2006/relationships/slideLayout" Target="../slideLayouts/slideLayout272.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46" Type="http://schemas.openxmlformats.org/officeDocument/2006/relationships/slideLayout" Target="../slideLayouts/slideLayout238.xml"/><Relationship Id="rId59" Type="http://schemas.openxmlformats.org/officeDocument/2006/relationships/slideLayout" Target="../slideLayouts/slideLayout251.xml"/><Relationship Id="rId67" Type="http://schemas.openxmlformats.org/officeDocument/2006/relationships/slideLayout" Target="../slideLayouts/slideLayout259.xml"/><Relationship Id="rId20" Type="http://schemas.openxmlformats.org/officeDocument/2006/relationships/slideLayout" Target="../slideLayouts/slideLayout212.xml"/><Relationship Id="rId41" Type="http://schemas.openxmlformats.org/officeDocument/2006/relationships/slideLayout" Target="../slideLayouts/slideLayout233.xml"/><Relationship Id="rId54" Type="http://schemas.openxmlformats.org/officeDocument/2006/relationships/slideLayout" Target="../slideLayouts/slideLayout246.xml"/><Relationship Id="rId62" Type="http://schemas.openxmlformats.org/officeDocument/2006/relationships/slideLayout" Target="../slideLayouts/slideLayout254.xml"/><Relationship Id="rId70" Type="http://schemas.openxmlformats.org/officeDocument/2006/relationships/slideLayout" Target="../slideLayouts/slideLayout262.xml"/><Relationship Id="rId75" Type="http://schemas.openxmlformats.org/officeDocument/2006/relationships/slideLayout" Target="../slideLayouts/slideLayout267.xml"/><Relationship Id="rId83" Type="http://schemas.openxmlformats.org/officeDocument/2006/relationships/image" Target="../media/image32.emf"/><Relationship Id="rId1" Type="http://schemas.openxmlformats.org/officeDocument/2006/relationships/slideLayout" Target="../slideLayouts/slideLayout193.xml"/><Relationship Id="rId6" Type="http://schemas.openxmlformats.org/officeDocument/2006/relationships/slideLayout" Target="../slideLayouts/slideLayout198.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49" Type="http://schemas.openxmlformats.org/officeDocument/2006/relationships/slideLayout" Target="../slideLayouts/slideLayout241.xml"/><Relationship Id="rId57" Type="http://schemas.openxmlformats.org/officeDocument/2006/relationships/slideLayout" Target="../slideLayouts/slideLayout249.xml"/><Relationship Id="rId10" Type="http://schemas.openxmlformats.org/officeDocument/2006/relationships/slideLayout" Target="../slideLayouts/slideLayout202.xml"/><Relationship Id="rId31" Type="http://schemas.openxmlformats.org/officeDocument/2006/relationships/slideLayout" Target="../slideLayouts/slideLayout223.xml"/><Relationship Id="rId44" Type="http://schemas.openxmlformats.org/officeDocument/2006/relationships/slideLayout" Target="../slideLayouts/slideLayout236.xml"/><Relationship Id="rId52" Type="http://schemas.openxmlformats.org/officeDocument/2006/relationships/slideLayout" Target="../slideLayouts/slideLayout244.xml"/><Relationship Id="rId60" Type="http://schemas.openxmlformats.org/officeDocument/2006/relationships/slideLayout" Target="../slideLayouts/slideLayout252.xml"/><Relationship Id="rId65" Type="http://schemas.openxmlformats.org/officeDocument/2006/relationships/slideLayout" Target="../slideLayouts/slideLayout257.xml"/><Relationship Id="rId73" Type="http://schemas.openxmlformats.org/officeDocument/2006/relationships/slideLayout" Target="../slideLayouts/slideLayout265.xml"/><Relationship Id="rId78" Type="http://schemas.openxmlformats.org/officeDocument/2006/relationships/slideLayout" Target="../slideLayouts/slideLayout270.xml"/><Relationship Id="rId81" Type="http://schemas.openxmlformats.org/officeDocument/2006/relationships/slideLayout" Target="../slideLayouts/slideLayout27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9" Type="http://schemas.openxmlformats.org/officeDocument/2006/relationships/slideLayout" Target="../slideLayouts/slideLayout231.xml"/><Relationship Id="rId34" Type="http://schemas.openxmlformats.org/officeDocument/2006/relationships/slideLayout" Target="../slideLayouts/slideLayout226.xml"/><Relationship Id="rId50" Type="http://schemas.openxmlformats.org/officeDocument/2006/relationships/slideLayout" Target="../slideLayouts/slideLayout242.xml"/><Relationship Id="rId55" Type="http://schemas.openxmlformats.org/officeDocument/2006/relationships/slideLayout" Target="../slideLayouts/slideLayout247.xml"/><Relationship Id="rId76" Type="http://schemas.openxmlformats.org/officeDocument/2006/relationships/slideLayout" Target="../slideLayouts/slideLayout268.xml"/><Relationship Id="rId7" Type="http://schemas.openxmlformats.org/officeDocument/2006/relationships/slideLayout" Target="../slideLayouts/slideLayout199.xml"/><Relationship Id="rId71" Type="http://schemas.openxmlformats.org/officeDocument/2006/relationships/slideLayout" Target="../slideLayouts/slideLayout263.xml"/><Relationship Id="rId2" Type="http://schemas.openxmlformats.org/officeDocument/2006/relationships/slideLayout" Target="../slideLayouts/slideLayout194.xml"/><Relationship Id="rId29" Type="http://schemas.openxmlformats.org/officeDocument/2006/relationships/slideLayout" Target="../slideLayouts/slideLayout221.xml"/><Relationship Id="rId24" Type="http://schemas.openxmlformats.org/officeDocument/2006/relationships/slideLayout" Target="../slideLayouts/slideLayout216.xml"/><Relationship Id="rId40" Type="http://schemas.openxmlformats.org/officeDocument/2006/relationships/slideLayout" Target="../slideLayouts/slideLayout232.xml"/><Relationship Id="rId45" Type="http://schemas.openxmlformats.org/officeDocument/2006/relationships/slideLayout" Target="../slideLayouts/slideLayout237.xml"/><Relationship Id="rId66" Type="http://schemas.openxmlformats.org/officeDocument/2006/relationships/slideLayout" Target="../slideLayouts/slideLayout2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3" Type="http://schemas.openxmlformats.org/officeDocument/2006/relationships/slideLayout" Target="../slideLayouts/slideLayout276.xml"/><Relationship Id="rId21" Type="http://schemas.openxmlformats.org/officeDocument/2006/relationships/slideLayout" Target="../slideLayouts/slideLayout294.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slideLayout" Target="../slideLayouts/slideLayout293.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24" Type="http://schemas.openxmlformats.org/officeDocument/2006/relationships/image" Target="../media/image32.emf"/><Relationship Id="rId5" Type="http://schemas.openxmlformats.org/officeDocument/2006/relationships/slideLayout" Target="../slideLayouts/slideLayout278.xml"/><Relationship Id="rId15" Type="http://schemas.openxmlformats.org/officeDocument/2006/relationships/slideLayout" Target="../slideLayouts/slideLayout288.xml"/><Relationship Id="rId23" Type="http://schemas.openxmlformats.org/officeDocument/2006/relationships/theme" Target="../theme/theme11.xml"/><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slideLayout" Target="../slideLayouts/slideLayout2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3" Type="http://schemas.openxmlformats.org/officeDocument/2006/relationships/slideLayout" Target="../slideLayouts/slideLayout298.xml"/><Relationship Id="rId21" Type="http://schemas.openxmlformats.org/officeDocument/2006/relationships/slideLayout" Target="../slideLayouts/slideLayout316.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slideLayout" Target="../slideLayouts/slideLayout315.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19" Type="http://schemas.openxmlformats.org/officeDocument/2006/relationships/slideLayout" Target="../slideLayouts/slideLayout314.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 Id="rId2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theme" Target="../theme/theme2.xml"/><Relationship Id="rId50" Type="http://schemas.openxmlformats.org/officeDocument/2006/relationships/image" Target="../media/image3.emf"/><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image" Target="../media/image2.svg"/><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image" Target="../media/image1.png"/><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theme" Target="../theme/theme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image" Target="../media/image23.emf"/><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theme" Target="../theme/theme5.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6.xml"/><Relationship Id="rId7" Type="http://schemas.openxmlformats.org/officeDocument/2006/relationships/image" Target="../media/image3.emf"/><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image" Target="../media/image31.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4" Type="http://schemas.openxmlformats.org/officeDocument/2006/relationships/image" Target="../media/image32.emf"/></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2.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 name="Group 47">
            <a:extLst>
              <a:ext uri="{FF2B5EF4-FFF2-40B4-BE49-F238E27FC236}">
                <a16:creationId xmlns:a16="http://schemas.microsoft.com/office/drawing/2014/main" id="{382DB0DA-D832-48E7-AB9A-0E311A42B47F}"/>
              </a:ext>
              <a:ext uri="{C183D7F6-B498-43B3-948B-1728B52AA6E4}">
                <adec:decorative xmlns:adec="http://schemas.microsoft.com/office/drawing/2017/decorative" val="1"/>
              </a:ext>
            </a:extLst>
          </p:cNvPr>
          <p:cNvGrpSpPr/>
          <p:nvPr userDrawn="1"/>
        </p:nvGrpSpPr>
        <p:grpSpPr>
          <a:xfrm rot="5400000">
            <a:off x="9899199" y="2410407"/>
            <a:ext cx="6858001" cy="2019761"/>
            <a:chOff x="2664459" y="4351495"/>
            <a:chExt cx="6858001" cy="2019761"/>
          </a:xfrm>
        </p:grpSpPr>
        <p:pic>
          <p:nvPicPr>
            <p:cNvPr id="49" name="Graphic 48">
              <a:extLst>
                <a:ext uri="{FF2B5EF4-FFF2-40B4-BE49-F238E27FC236}">
                  <a16:creationId xmlns:a16="http://schemas.microsoft.com/office/drawing/2014/main" id="{442DE330-60A6-4996-A148-5706403A1CBC}"/>
                </a:ext>
              </a:extLst>
            </p:cNvPr>
            <p:cNvPicPr>
              <a:picLocks noChangeAspect="1"/>
            </p:cNvPicPr>
            <p:nvPr userDrawn="1"/>
          </p:nvPicPr>
          <p:blipFill>
            <a:blip r:embed="rId79" cstate="print">
              <a:extLst>
                <a:ext uri="{28A0092B-C50C-407E-A947-70E740481C1C}">
                  <a14:useLocalDpi xmlns:a14="http://schemas.microsoft.com/office/drawing/2010/main"/>
                </a:ext>
                <a:ext uri="{96DAC541-7B7A-43D3-8B79-37D633B846F1}">
                  <asvg:svgBlip xmlns:asvg="http://schemas.microsoft.com/office/drawing/2016/SVG/main" r:embed="rId80"/>
                </a:ext>
              </a:extLst>
            </a:blip>
            <a:stretch>
              <a:fillRect/>
            </a:stretch>
          </p:blipFill>
          <p:spPr>
            <a:xfrm>
              <a:off x="2664459" y="5224639"/>
              <a:ext cx="6858001" cy="1146617"/>
            </a:xfrm>
            <a:prstGeom prst="rect">
              <a:avLst/>
            </a:prstGeom>
          </p:spPr>
        </p:pic>
        <p:pic>
          <p:nvPicPr>
            <p:cNvPr id="50" name="Picture 49">
              <a:extLst>
                <a:ext uri="{FF2B5EF4-FFF2-40B4-BE49-F238E27FC236}">
                  <a16:creationId xmlns:a16="http://schemas.microsoft.com/office/drawing/2014/main" id="{282E9D99-3F88-4489-9A18-1E116FEB3EBF}"/>
                </a:ext>
              </a:extLst>
            </p:cNvPr>
            <p:cNvPicPr>
              <a:picLocks noChangeAspect="1"/>
            </p:cNvPicPr>
            <p:nvPr userDrawn="1"/>
          </p:nvPicPr>
          <p:blipFill>
            <a:blip r:embed="rId81" cstate="print">
              <a:extLst>
                <a:ext uri="{28A0092B-C50C-407E-A947-70E740481C1C}">
                  <a14:useLocalDpi xmlns:a14="http://schemas.microsoft.com/office/drawing/2010/main"/>
                </a:ext>
              </a:extLst>
            </a:blip>
            <a:stretch>
              <a:fillRect/>
            </a:stretch>
          </p:blipFill>
          <p:spPr>
            <a:xfrm>
              <a:off x="2664459" y="4351495"/>
              <a:ext cx="6793992" cy="690372"/>
            </a:xfrm>
            <a:prstGeom prst="rect">
              <a:avLst/>
            </a:prstGeom>
          </p:spPr>
        </p:pic>
      </p:grpSp>
    </p:spTree>
    <p:extLst>
      <p:ext uri="{BB962C8B-B14F-4D97-AF65-F5344CB8AC3E}">
        <p14:creationId xmlns:p14="http://schemas.microsoft.com/office/powerpoint/2010/main" val="1235775198"/>
      </p:ext>
    </p:extLst>
  </p:cSld>
  <p:clrMap bg1="lt1" tx1="dk1" bg2="lt2" tx2="dk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 id="2147485337" r:id="rId12"/>
    <p:sldLayoutId id="2147485338" r:id="rId13"/>
    <p:sldLayoutId id="2147485339" r:id="rId14"/>
    <p:sldLayoutId id="2147485340" r:id="rId15"/>
    <p:sldLayoutId id="2147485341" r:id="rId16"/>
    <p:sldLayoutId id="2147485342" r:id="rId17"/>
    <p:sldLayoutId id="2147485343" r:id="rId18"/>
    <p:sldLayoutId id="2147485344" r:id="rId19"/>
    <p:sldLayoutId id="2147485345" r:id="rId20"/>
    <p:sldLayoutId id="2147485346" r:id="rId21"/>
    <p:sldLayoutId id="2147485347" r:id="rId22"/>
    <p:sldLayoutId id="2147485348" r:id="rId23"/>
    <p:sldLayoutId id="2147485349" r:id="rId24"/>
    <p:sldLayoutId id="2147485350" r:id="rId25"/>
    <p:sldLayoutId id="2147485351" r:id="rId26"/>
    <p:sldLayoutId id="2147485352" r:id="rId27"/>
    <p:sldLayoutId id="2147485353" r:id="rId28"/>
    <p:sldLayoutId id="2147485354" r:id="rId29"/>
    <p:sldLayoutId id="2147485355" r:id="rId30"/>
    <p:sldLayoutId id="2147485356" r:id="rId31"/>
    <p:sldLayoutId id="2147485357" r:id="rId32"/>
    <p:sldLayoutId id="2147485358" r:id="rId33"/>
    <p:sldLayoutId id="2147485359" r:id="rId34"/>
    <p:sldLayoutId id="2147485360" r:id="rId35"/>
    <p:sldLayoutId id="2147485361" r:id="rId36"/>
    <p:sldLayoutId id="2147485362" r:id="rId37"/>
    <p:sldLayoutId id="2147485363" r:id="rId38"/>
    <p:sldLayoutId id="2147485364" r:id="rId39"/>
    <p:sldLayoutId id="2147485365" r:id="rId40"/>
    <p:sldLayoutId id="2147485366" r:id="rId41"/>
    <p:sldLayoutId id="2147485367" r:id="rId42"/>
    <p:sldLayoutId id="2147485368" r:id="rId43"/>
    <p:sldLayoutId id="2147485369" r:id="rId44"/>
    <p:sldLayoutId id="2147485370" r:id="rId45"/>
    <p:sldLayoutId id="2147485371" r:id="rId46"/>
    <p:sldLayoutId id="2147485372" r:id="rId47"/>
    <p:sldLayoutId id="2147485373" r:id="rId48"/>
    <p:sldLayoutId id="2147485374" r:id="rId49"/>
    <p:sldLayoutId id="2147485375" r:id="rId50"/>
    <p:sldLayoutId id="2147485376" r:id="rId51"/>
    <p:sldLayoutId id="2147485377" r:id="rId52"/>
    <p:sldLayoutId id="2147485378" r:id="rId53"/>
    <p:sldLayoutId id="2147485379" r:id="rId54"/>
    <p:sldLayoutId id="2147485380" r:id="rId55"/>
    <p:sldLayoutId id="2147485381" r:id="rId56"/>
    <p:sldLayoutId id="2147485382" r:id="rId57"/>
    <p:sldLayoutId id="2147485383" r:id="rId58"/>
    <p:sldLayoutId id="2147485384" r:id="rId59"/>
    <p:sldLayoutId id="2147485385" r:id="rId60"/>
    <p:sldLayoutId id="2147485386" r:id="rId61"/>
    <p:sldLayoutId id="2147485387" r:id="rId62"/>
    <p:sldLayoutId id="2147485388" r:id="rId63"/>
    <p:sldLayoutId id="2147485389" r:id="rId64"/>
    <p:sldLayoutId id="2147485390" r:id="rId65"/>
    <p:sldLayoutId id="2147485391" r:id="rId66"/>
    <p:sldLayoutId id="2147485392" r:id="rId67"/>
    <p:sldLayoutId id="2147485393" r:id="rId68"/>
    <p:sldLayoutId id="2147485394" r:id="rId69"/>
    <p:sldLayoutId id="2147485395" r:id="rId70"/>
    <p:sldLayoutId id="2147485396" r:id="rId71"/>
    <p:sldLayoutId id="2147485397" r:id="rId72"/>
    <p:sldLayoutId id="2147485398" r:id="rId73"/>
    <p:sldLayoutId id="2147485399" r:id="rId74"/>
    <p:sldLayoutId id="2147485400" r:id="rId75"/>
    <p:sldLayoutId id="2147485401" r:id="rId76"/>
    <p:sldLayoutId id="2147485402" r:id="rId7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flip="none" rotWithShape="1">
            <a:gsLst>
              <a:gs pos="82000">
                <a:schemeClr val="tx1"/>
              </a:gs>
              <a:gs pos="0">
                <a:schemeClr val="tx1"/>
              </a:gs>
            </a:gsLst>
            <a:lin ang="2700000" scaled="1"/>
            <a:tileRect/>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flip="none" rotWithShape="1">
            <a:gsLst>
              <a:gs pos="82000">
                <a:schemeClr val="tx1"/>
              </a:gs>
              <a:gs pos="0">
                <a:schemeClr val="tx1"/>
              </a:gs>
            </a:gsLst>
            <a:lin ang="2700000" scaled="1"/>
            <a:tileRect/>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flip="none" rotWithShape="1">
            <a:gsLst>
              <a:gs pos="82000">
                <a:schemeClr val="tx1"/>
              </a:gs>
              <a:gs pos="0">
                <a:schemeClr val="tx1"/>
              </a:gs>
            </a:gsLst>
            <a:lin ang="2700000" scaled="1"/>
            <a:tileRect/>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White">
      <p:bgPr>
        <a:gradFill>
          <a:gsLst>
            <a:gs pos="60000">
              <a:srgbClr val="61C5BE"/>
            </a:gs>
            <a:gs pos="30000">
              <a:srgbClr val="FFF200"/>
            </a:gs>
            <a:gs pos="100000">
              <a:schemeClr val="accent5"/>
            </a:gs>
          </a:gsLst>
          <a:lin ang="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83"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5" name="Text Placeholder 4">
            <a:extLst>
              <a:ext uri="{FF2B5EF4-FFF2-40B4-BE49-F238E27FC236}">
                <a16:creationId xmlns:a16="http://schemas.microsoft.com/office/drawing/2014/main" id="{7CF897B1-1326-40AF-9094-FF511F98D1D2}"/>
              </a:ext>
            </a:extLst>
          </p:cNvPr>
          <p:cNvSpPr>
            <a:spLocks noGrp="1"/>
          </p:cNvSpPr>
          <p:nvPr>
            <p:ph type="body" idx="1"/>
          </p:nvPr>
        </p:nvSpPr>
        <p:spPr>
          <a:xfrm>
            <a:off x="588262" y="1431820"/>
            <a:ext cx="11021125" cy="1730730"/>
          </a:xfrm>
          <a:prstGeom prst="rect">
            <a:avLst/>
          </a:prstGeom>
        </p:spPr>
        <p:txBody>
          <a:bodyPr vert="horz"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13646498"/>
      </p:ext>
    </p:extLst>
  </p:cSld>
  <p:clrMap bg1="lt1" tx1="dk1" bg2="lt2" tx2="dk2" accent1="accent1" accent2="accent2" accent3="accent3" accent4="accent4" accent5="accent5" accent6="accent6" hlink="hlink" folHlink="folHlink"/>
  <p:sldLayoutIdLst>
    <p:sldLayoutId id="2147485549" r:id="rId1"/>
    <p:sldLayoutId id="2147485550" r:id="rId2"/>
    <p:sldLayoutId id="2147485551" r:id="rId3"/>
    <p:sldLayoutId id="2147485552" r:id="rId4"/>
    <p:sldLayoutId id="2147485553" r:id="rId5"/>
    <p:sldLayoutId id="2147485554" r:id="rId6"/>
    <p:sldLayoutId id="2147485555" r:id="rId7"/>
    <p:sldLayoutId id="2147485556" r:id="rId8"/>
    <p:sldLayoutId id="2147485557" r:id="rId9"/>
    <p:sldLayoutId id="2147485558" r:id="rId10"/>
    <p:sldLayoutId id="2147485559" r:id="rId11"/>
    <p:sldLayoutId id="2147485560" r:id="rId12"/>
    <p:sldLayoutId id="2147485561" r:id="rId13"/>
    <p:sldLayoutId id="2147485562" r:id="rId14"/>
    <p:sldLayoutId id="2147485563" r:id="rId15"/>
    <p:sldLayoutId id="2147485564" r:id="rId16"/>
    <p:sldLayoutId id="2147485565" r:id="rId17"/>
    <p:sldLayoutId id="2147485566" r:id="rId18"/>
    <p:sldLayoutId id="2147485567" r:id="rId19"/>
    <p:sldLayoutId id="2147485568" r:id="rId20"/>
    <p:sldLayoutId id="2147485569" r:id="rId21"/>
    <p:sldLayoutId id="2147485570" r:id="rId22"/>
    <p:sldLayoutId id="2147485571" r:id="rId23"/>
    <p:sldLayoutId id="2147485572" r:id="rId24"/>
    <p:sldLayoutId id="2147485573" r:id="rId25"/>
    <p:sldLayoutId id="2147485574" r:id="rId26"/>
    <p:sldLayoutId id="2147485575" r:id="rId27"/>
    <p:sldLayoutId id="2147485576" r:id="rId28"/>
    <p:sldLayoutId id="2147485577" r:id="rId29"/>
    <p:sldLayoutId id="2147485578" r:id="rId30"/>
    <p:sldLayoutId id="2147485579" r:id="rId31"/>
    <p:sldLayoutId id="2147485580" r:id="rId32"/>
    <p:sldLayoutId id="2147485581" r:id="rId33"/>
    <p:sldLayoutId id="2147485582" r:id="rId34"/>
    <p:sldLayoutId id="2147485583" r:id="rId35"/>
    <p:sldLayoutId id="2147485584" r:id="rId36"/>
    <p:sldLayoutId id="2147485585" r:id="rId37"/>
    <p:sldLayoutId id="2147485586" r:id="rId38"/>
    <p:sldLayoutId id="2147485587" r:id="rId39"/>
    <p:sldLayoutId id="2147485588" r:id="rId40"/>
    <p:sldLayoutId id="2147485589" r:id="rId41"/>
    <p:sldLayoutId id="2147485590" r:id="rId42"/>
    <p:sldLayoutId id="2147485591" r:id="rId43"/>
    <p:sldLayoutId id="2147485592" r:id="rId44"/>
    <p:sldLayoutId id="2147485593" r:id="rId45"/>
    <p:sldLayoutId id="2147485594" r:id="rId46"/>
    <p:sldLayoutId id="2147485595" r:id="rId47"/>
    <p:sldLayoutId id="2147485596" r:id="rId48"/>
    <p:sldLayoutId id="2147485597" r:id="rId49"/>
    <p:sldLayoutId id="2147485598" r:id="rId50"/>
    <p:sldLayoutId id="2147485599" r:id="rId51"/>
    <p:sldLayoutId id="2147485600" r:id="rId52"/>
    <p:sldLayoutId id="2147485601" r:id="rId53"/>
    <p:sldLayoutId id="2147485602" r:id="rId54"/>
    <p:sldLayoutId id="2147485603" r:id="rId55"/>
    <p:sldLayoutId id="2147485604" r:id="rId56"/>
    <p:sldLayoutId id="2147485605" r:id="rId57"/>
    <p:sldLayoutId id="2147485606" r:id="rId58"/>
    <p:sldLayoutId id="2147485607" r:id="rId59"/>
    <p:sldLayoutId id="2147485608" r:id="rId60"/>
    <p:sldLayoutId id="2147485609" r:id="rId61"/>
    <p:sldLayoutId id="2147485610" r:id="rId62"/>
    <p:sldLayoutId id="2147485611" r:id="rId63"/>
    <p:sldLayoutId id="2147485612" r:id="rId64"/>
    <p:sldLayoutId id="2147485613" r:id="rId65"/>
    <p:sldLayoutId id="2147485614" r:id="rId66"/>
    <p:sldLayoutId id="2147485615" r:id="rId67"/>
    <p:sldLayoutId id="2147485616" r:id="rId68"/>
    <p:sldLayoutId id="2147485617" r:id="rId69"/>
    <p:sldLayoutId id="2147485618" r:id="rId70"/>
    <p:sldLayoutId id="2147485619" r:id="rId71"/>
    <p:sldLayoutId id="2147485620" r:id="rId72"/>
    <p:sldLayoutId id="2147485621" r:id="rId73"/>
    <p:sldLayoutId id="2147485622" r:id="rId74"/>
    <p:sldLayoutId id="2147485623" r:id="rId75"/>
    <p:sldLayoutId id="2147485624" r:id="rId76"/>
    <p:sldLayoutId id="2147485625" r:id="rId77"/>
    <p:sldLayoutId id="2147485626" r:id="rId78"/>
    <p:sldLayoutId id="2147485627" r:id="rId79"/>
    <p:sldLayoutId id="2147485628" r:id="rId80"/>
    <p:sldLayoutId id="2147485629" r:id="rId8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ts val="600"/>
        </a:spcBef>
        <a:spcAft>
          <a:spcPts val="200"/>
        </a:spcAft>
        <a:buClrTx/>
        <a:buSzPct val="90000"/>
        <a:buFont typeface="Arial" panose="020B0604020202020204" pitchFamily="34" charset="0"/>
        <a:buChar char="•"/>
        <a:tabLst/>
        <a:defRPr lang="en-US" sz="2800" kern="1200" spc="0" baseline="0" dirty="0" smtClean="0">
          <a:solidFill>
            <a:schemeClr val="tx1"/>
          </a:solidFill>
          <a:latin typeface="+mn-lt"/>
          <a:ea typeface="+mn-ea"/>
          <a:cs typeface="Segoe UI" panose="020B0502040204020203" pitchFamily="34" charset="0"/>
        </a:defRPr>
      </a:lvl1pPr>
      <a:lvl2pPr marL="628650" marR="0" indent="-280988" algn="l" defTabSz="932742" rtl="0" eaLnBrk="1" fontAlgn="auto" latinLnBrk="0" hangingPunct="1">
        <a:lnSpc>
          <a:spcPct val="100000"/>
        </a:lnSpc>
        <a:spcBef>
          <a:spcPct val="20000"/>
        </a:spcBef>
        <a:spcAft>
          <a:spcPts val="0"/>
        </a:spcAft>
        <a:buClrTx/>
        <a:buSzPct val="100000"/>
        <a:buFont typeface="Segoe UI" panose="020B0502040204020203" pitchFamily="34" charset="0"/>
        <a:buChar char="–"/>
        <a:tabLst/>
        <a:defRPr lang="en-US" sz="2000" kern="1200" spc="0" baseline="0" dirty="0" smtClean="0">
          <a:solidFill>
            <a:schemeClr val="tx1"/>
          </a:solidFill>
          <a:latin typeface="+mn-lt"/>
          <a:ea typeface="+mn-ea"/>
          <a:cs typeface="+mn-cs"/>
        </a:defRPr>
      </a:lvl2pPr>
      <a:lvl3pPr marL="9144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smtClean="0">
          <a:solidFill>
            <a:schemeClr val="tx1"/>
          </a:solidFill>
          <a:latin typeface="+mn-lt"/>
          <a:ea typeface="+mn-ea"/>
          <a:cs typeface="+mn-cs"/>
        </a:defRPr>
      </a:lvl3pPr>
      <a:lvl4pPr marL="1200150" marR="0" indent="-17145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lang="en-US" sz="1400" kern="1200" spc="0" baseline="0" dirty="0" smtClean="0">
          <a:solidFill>
            <a:schemeClr val="tx1"/>
          </a:solidFill>
          <a:latin typeface="+mn-lt"/>
          <a:ea typeface="+mn-ea"/>
          <a:cs typeface="+mn-cs"/>
        </a:defRPr>
      </a:lvl4pPr>
      <a:lvl5pPr marL="1428750" marR="0" indent="-16827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660194167"/>
      </p:ext>
    </p:extLst>
  </p:cSld>
  <p:clrMap bg1="lt1" tx1="dk1" bg2="lt2" tx2="dk2" accent1="accent1" accent2="accent2" accent3="accent3" accent4="accent4" accent5="accent5" accent6="accent6" hlink="hlink" folHlink="folHlink"/>
  <p:sldLayoutIdLst>
    <p:sldLayoutId id="2147485631" r:id="rId1"/>
    <p:sldLayoutId id="2147485632" r:id="rId2"/>
    <p:sldLayoutId id="2147485633" r:id="rId3"/>
    <p:sldLayoutId id="2147485634" r:id="rId4"/>
    <p:sldLayoutId id="2147485635" r:id="rId5"/>
    <p:sldLayoutId id="2147485636" r:id="rId6"/>
    <p:sldLayoutId id="2147485637" r:id="rId7"/>
    <p:sldLayoutId id="2147485638" r:id="rId8"/>
    <p:sldLayoutId id="2147485639" r:id="rId9"/>
    <p:sldLayoutId id="2147485640" r:id="rId10"/>
    <p:sldLayoutId id="2147485641" r:id="rId11"/>
    <p:sldLayoutId id="2147485642" r:id="rId12"/>
    <p:sldLayoutId id="2147485643" r:id="rId13"/>
    <p:sldLayoutId id="2147485644" r:id="rId14"/>
    <p:sldLayoutId id="2147485645" r:id="rId15"/>
    <p:sldLayoutId id="2147485646" r:id="rId16"/>
    <p:sldLayoutId id="2147485647" r:id="rId17"/>
    <p:sldLayoutId id="2147485648" r:id="rId18"/>
    <p:sldLayoutId id="2147485649" r:id="rId19"/>
    <p:sldLayoutId id="2147485650" r:id="rId20"/>
    <p:sldLayoutId id="2147485651" r:id="rId21"/>
    <p:sldLayoutId id="2147485652" r:id="rId22"/>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accent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25FE8-FC37-4E8B-BB30-D6D33F396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FEEA8-6868-4BF6-A57C-1ED939B49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6627C-8B8A-4C9C-BE99-AD8FAE6AB4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7B3C9-5481-4AD9-B3AF-5D6F5B5CEDE1}" type="datetimeFigureOut">
              <a:rPr lang="en-US" smtClean="0"/>
              <a:t>10/7/2022</a:t>
            </a:fld>
            <a:endParaRPr lang="en-US"/>
          </a:p>
        </p:txBody>
      </p:sp>
      <p:sp>
        <p:nvSpPr>
          <p:cNvPr id="5" name="Footer Placeholder 4">
            <a:extLst>
              <a:ext uri="{FF2B5EF4-FFF2-40B4-BE49-F238E27FC236}">
                <a16:creationId xmlns:a16="http://schemas.microsoft.com/office/drawing/2014/main" id="{8B345B57-A04A-468A-8ED7-701D965C36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585B2-BD47-4513-9A4B-DB4113583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3EA2B-B302-4851-B362-90A7E205E45F}" type="slidenum">
              <a:rPr lang="en-US" smtClean="0"/>
              <a:t>‹#›</a:t>
            </a:fld>
            <a:endParaRPr lang="en-US"/>
          </a:p>
        </p:txBody>
      </p:sp>
    </p:spTree>
    <p:extLst>
      <p:ext uri="{BB962C8B-B14F-4D97-AF65-F5344CB8AC3E}">
        <p14:creationId xmlns:p14="http://schemas.microsoft.com/office/powerpoint/2010/main" val="4223514760"/>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 id="2147485667" r:id="rId14"/>
    <p:sldLayoutId id="2147485668" r:id="rId15"/>
    <p:sldLayoutId id="2147485669" r:id="rId16"/>
    <p:sldLayoutId id="2147485670" r:id="rId17"/>
    <p:sldLayoutId id="2147485671" r:id="rId18"/>
    <p:sldLayoutId id="2147485672" r:id="rId19"/>
    <p:sldLayoutId id="2147485673" r:id="rId20"/>
    <p:sldLayoutId id="2147485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 name="Group 47">
            <a:extLst>
              <a:ext uri="{FF2B5EF4-FFF2-40B4-BE49-F238E27FC236}">
                <a16:creationId xmlns:a16="http://schemas.microsoft.com/office/drawing/2014/main" id="{382DB0DA-D832-48E7-AB9A-0E311A42B47F}"/>
              </a:ext>
              <a:ext uri="{C183D7F6-B498-43B3-948B-1728B52AA6E4}">
                <adec:decorative xmlns:adec="http://schemas.microsoft.com/office/drawing/2017/decorative" val="1"/>
              </a:ext>
            </a:extLst>
          </p:cNvPr>
          <p:cNvGrpSpPr/>
          <p:nvPr userDrawn="1"/>
        </p:nvGrpSpPr>
        <p:grpSpPr>
          <a:xfrm rot="5400000">
            <a:off x="9899199" y="2410407"/>
            <a:ext cx="6858001" cy="2019761"/>
            <a:chOff x="2664459" y="4351495"/>
            <a:chExt cx="6858001" cy="2019761"/>
          </a:xfrm>
        </p:grpSpPr>
        <p:pic>
          <p:nvPicPr>
            <p:cNvPr id="49" name="Graphic 48">
              <a:extLst>
                <a:ext uri="{FF2B5EF4-FFF2-40B4-BE49-F238E27FC236}">
                  <a16:creationId xmlns:a16="http://schemas.microsoft.com/office/drawing/2014/main" id="{442DE330-60A6-4996-A148-5706403A1CBC}"/>
                </a:ext>
              </a:extLst>
            </p:cNvPr>
            <p:cNvPicPr>
              <a:picLocks noChangeAspect="1"/>
            </p:cNvPicPr>
            <p:nvPr userDrawn="1"/>
          </p:nvPicPr>
          <p:blipFill>
            <a:blip r:embed="rId48" cstate="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2664459" y="5224639"/>
              <a:ext cx="6858001" cy="1146617"/>
            </a:xfrm>
            <a:prstGeom prst="rect">
              <a:avLst/>
            </a:prstGeom>
          </p:spPr>
        </p:pic>
        <p:pic>
          <p:nvPicPr>
            <p:cNvPr id="50" name="Picture 49">
              <a:extLst>
                <a:ext uri="{FF2B5EF4-FFF2-40B4-BE49-F238E27FC236}">
                  <a16:creationId xmlns:a16="http://schemas.microsoft.com/office/drawing/2014/main" id="{282E9D99-3F88-4489-9A18-1E116FEB3EBF}"/>
                </a:ext>
              </a:extLst>
            </p:cNvPr>
            <p:cNvPicPr>
              <a:picLocks noChangeAspect="1"/>
            </p:cNvPicPr>
            <p:nvPr userDrawn="1"/>
          </p:nvPicPr>
          <p:blipFill>
            <a:blip r:embed="rId50" cstate="print">
              <a:extLst>
                <a:ext uri="{28A0092B-C50C-407E-A947-70E740481C1C}">
                  <a14:useLocalDpi xmlns:a14="http://schemas.microsoft.com/office/drawing/2010/main"/>
                </a:ext>
              </a:extLst>
            </a:blip>
            <a:stretch>
              <a:fillRect/>
            </a:stretch>
          </p:blipFill>
          <p:spPr>
            <a:xfrm>
              <a:off x="2664459" y="4351495"/>
              <a:ext cx="6793992" cy="690372"/>
            </a:xfrm>
            <a:prstGeom prst="rect">
              <a:avLst/>
            </a:prstGeom>
          </p:spPr>
        </p:pic>
      </p:grpSp>
    </p:spTree>
    <p:extLst>
      <p:ext uri="{BB962C8B-B14F-4D97-AF65-F5344CB8AC3E}">
        <p14:creationId xmlns:p14="http://schemas.microsoft.com/office/powerpoint/2010/main" val="1842833709"/>
      </p:ext>
    </p:extLst>
  </p:cSld>
  <p:clrMap bg1="lt1" tx1="dk1" bg2="lt2" tx2="dk2" accent1="accent1" accent2="accent2" accent3="accent3" accent4="accent4" accent5="accent5" accent6="accent6" hlink="hlink" folHlink="folHlink"/>
  <p:sldLayoutIdLst>
    <p:sldLayoutId id="2147485404" r:id="rId1"/>
    <p:sldLayoutId id="2147485405" r:id="rId2"/>
    <p:sldLayoutId id="2147485406" r:id="rId3"/>
    <p:sldLayoutId id="2147485407" r:id="rId4"/>
    <p:sldLayoutId id="2147485408" r:id="rId5"/>
    <p:sldLayoutId id="2147485409" r:id="rId6"/>
    <p:sldLayoutId id="2147485410" r:id="rId7"/>
    <p:sldLayoutId id="2147485411" r:id="rId8"/>
    <p:sldLayoutId id="2147485412" r:id="rId9"/>
    <p:sldLayoutId id="2147485413" r:id="rId10"/>
    <p:sldLayoutId id="2147485414" r:id="rId11"/>
    <p:sldLayoutId id="2147485415" r:id="rId12"/>
    <p:sldLayoutId id="2147485416" r:id="rId13"/>
    <p:sldLayoutId id="2147485417" r:id="rId14"/>
    <p:sldLayoutId id="2147485418" r:id="rId15"/>
    <p:sldLayoutId id="2147485419" r:id="rId16"/>
    <p:sldLayoutId id="2147485420" r:id="rId17"/>
    <p:sldLayoutId id="2147485421" r:id="rId18"/>
    <p:sldLayoutId id="2147485422" r:id="rId19"/>
    <p:sldLayoutId id="2147485423" r:id="rId20"/>
    <p:sldLayoutId id="2147485424" r:id="rId21"/>
    <p:sldLayoutId id="2147485425" r:id="rId22"/>
    <p:sldLayoutId id="2147485426" r:id="rId23"/>
    <p:sldLayoutId id="2147485427" r:id="rId24"/>
    <p:sldLayoutId id="2147485428" r:id="rId25"/>
    <p:sldLayoutId id="2147485429" r:id="rId26"/>
    <p:sldLayoutId id="2147485430" r:id="rId27"/>
    <p:sldLayoutId id="2147485431" r:id="rId28"/>
    <p:sldLayoutId id="2147485432" r:id="rId29"/>
    <p:sldLayoutId id="2147485433" r:id="rId30"/>
    <p:sldLayoutId id="2147485434" r:id="rId31"/>
    <p:sldLayoutId id="2147485435" r:id="rId32"/>
    <p:sldLayoutId id="2147485436" r:id="rId33"/>
    <p:sldLayoutId id="2147485437" r:id="rId34"/>
    <p:sldLayoutId id="2147485438" r:id="rId35"/>
    <p:sldLayoutId id="2147485439" r:id="rId36"/>
    <p:sldLayoutId id="2147485440" r:id="rId37"/>
    <p:sldLayoutId id="2147485441" r:id="rId38"/>
    <p:sldLayoutId id="2147485442" r:id="rId39"/>
    <p:sldLayoutId id="2147485443" r:id="rId40"/>
    <p:sldLayoutId id="2147485444" r:id="rId41"/>
    <p:sldLayoutId id="2147485445" r:id="rId42"/>
    <p:sldLayoutId id="2147485446" r:id="rId43"/>
    <p:sldLayoutId id="2147485447" r:id="rId44"/>
    <p:sldLayoutId id="2147485448" r:id="rId45"/>
    <p:sldLayoutId id="2147485449"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flip="none" rotWithShape="1">
            <a:gsLst>
              <a:gs pos="82000">
                <a:schemeClr val="tx1"/>
              </a:gs>
              <a:gs pos="0">
                <a:schemeClr val="tx1"/>
              </a:gs>
            </a:gsLst>
            <a:lin ang="2700000" scaled="1"/>
            <a:tileRect/>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flip="none" rotWithShape="1">
            <a:gsLst>
              <a:gs pos="82000">
                <a:schemeClr val="tx1"/>
              </a:gs>
              <a:gs pos="0">
                <a:schemeClr val="tx1"/>
              </a:gs>
            </a:gsLst>
            <a:lin ang="2700000" scaled="1"/>
            <a:tileRect/>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flip="none" rotWithShape="1">
            <a:gsLst>
              <a:gs pos="82000">
                <a:schemeClr val="tx1"/>
              </a:gs>
              <a:gs pos="0">
                <a:schemeClr val="tx1"/>
              </a:gs>
            </a:gsLst>
            <a:lin ang="2700000" scaled="1"/>
            <a:tileRect/>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9"/>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9958830"/>
      </p:ext>
    </p:extLst>
  </p:cSld>
  <p:clrMap bg1="lt1" tx1="dk1" bg2="lt2" tx2="dk2" accent1="accent1" accent2="accent2" accent3="accent3" accent4="accent4" accent5="accent5" accent6="accent6" hlink="hlink" folHlink="folHlink"/>
  <p:sldLayoutIdLst>
    <p:sldLayoutId id="2147485451" r:id="rId1"/>
    <p:sldLayoutId id="2147485452" r:id="rId2"/>
    <p:sldLayoutId id="2147485453" r:id="rId3"/>
    <p:sldLayoutId id="2147485454" r:id="rId4"/>
    <p:sldLayoutId id="2147485455" r:id="rId5"/>
    <p:sldLayoutId id="2147485456" r:id="rId6"/>
    <p:sldLayoutId id="2147485457" r:id="rId7"/>
    <p:sldLayoutId id="2147485458" r:id="rId8"/>
    <p:sldLayoutId id="2147485459" r:id="rId9"/>
    <p:sldLayoutId id="2147485460" r:id="rId10"/>
    <p:sldLayoutId id="2147485461" r:id="rId11"/>
    <p:sldLayoutId id="2147485462" r:id="rId12"/>
    <p:sldLayoutId id="2147485463" r:id="rId13"/>
    <p:sldLayoutId id="2147485464" r:id="rId14"/>
    <p:sldLayoutId id="2147485465" r:id="rId15"/>
    <p:sldLayoutId id="2147485466" r:id="rId16"/>
    <p:sldLayoutId id="2147485467" r:id="rId17"/>
    <p:sldLayoutId id="2147485468" r:id="rId18"/>
    <p:sldLayoutId id="2147485469" r:id="rId19"/>
    <p:sldLayoutId id="2147485470" r:id="rId20"/>
    <p:sldLayoutId id="2147485471" r:id="rId21"/>
    <p:sldLayoutId id="2147485472" r:id="rId22"/>
    <p:sldLayoutId id="2147485473" r:id="rId23"/>
  </p:sldLayoutIdLst>
  <p:transition>
    <p:fade/>
  </p:transition>
  <p:hf hdr="0" ftr="0" dt="0"/>
  <p:txStyles>
    <p:titleStyle>
      <a:lvl1pPr algn="l" defTabSz="914554" rtl="0" eaLnBrk="1" latinLnBrk="0" hangingPunct="1">
        <a:lnSpc>
          <a:spcPct val="90000"/>
        </a:lnSpc>
        <a:spcBef>
          <a:spcPct val="0"/>
        </a:spcBef>
        <a:buNone/>
        <a:defRPr lang="en-US" sz="3922"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142"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285"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569" b="0" i="0" kern="1200" spc="0" baseline="0">
          <a:solidFill>
            <a:schemeClr val="tx1"/>
          </a:solidFill>
          <a:latin typeface="+mn-lt"/>
          <a:ea typeface="+mn-ea"/>
          <a:cs typeface="+mn-cs"/>
        </a:defRPr>
      </a:lvl3pPr>
      <a:lvl4pPr marL="672427"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569" b="0" i="0" kern="1200" spc="0" baseline="0">
          <a:solidFill>
            <a:schemeClr val="tx1"/>
          </a:solidFill>
          <a:latin typeface="+mn-lt"/>
          <a:ea typeface="+mn-ea"/>
          <a:cs typeface="+mn-cs"/>
        </a:defRPr>
      </a:lvl4pPr>
      <a:lvl5pPr marL="896569"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569" b="0" i="0" kern="1200" spc="0" baseline="0">
          <a:solidFill>
            <a:schemeClr val="tx1"/>
          </a:soli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554" rtl="0" eaLnBrk="1" latinLnBrk="0" hangingPunct="1">
        <a:defRPr sz="1765" kern="1200">
          <a:solidFill>
            <a:schemeClr val="tx1"/>
          </a:solidFill>
          <a:latin typeface="+mn-lt"/>
          <a:ea typeface="+mn-ea"/>
          <a:cs typeface="+mn-cs"/>
        </a:defRPr>
      </a:lvl1pPr>
      <a:lvl2pPr marL="457277" algn="l" defTabSz="914554" rtl="0" eaLnBrk="1" latinLnBrk="0" hangingPunct="1">
        <a:defRPr sz="1765" kern="1200">
          <a:solidFill>
            <a:schemeClr val="tx1"/>
          </a:solidFill>
          <a:latin typeface="+mn-lt"/>
          <a:ea typeface="+mn-ea"/>
          <a:cs typeface="+mn-cs"/>
        </a:defRPr>
      </a:lvl2pPr>
      <a:lvl3pPr marL="914554" algn="l" defTabSz="914554" rtl="0" eaLnBrk="1" latinLnBrk="0" hangingPunct="1">
        <a:defRPr sz="1765" kern="1200">
          <a:solidFill>
            <a:schemeClr val="tx1"/>
          </a:solidFill>
          <a:latin typeface="+mn-lt"/>
          <a:ea typeface="+mn-ea"/>
          <a:cs typeface="+mn-cs"/>
        </a:defRPr>
      </a:lvl3pPr>
      <a:lvl4pPr marL="1371830" algn="l" defTabSz="914554" rtl="0" eaLnBrk="1" latinLnBrk="0" hangingPunct="1">
        <a:defRPr sz="1765" kern="1200">
          <a:solidFill>
            <a:schemeClr val="tx1"/>
          </a:solidFill>
          <a:latin typeface="+mn-lt"/>
          <a:ea typeface="+mn-ea"/>
          <a:cs typeface="+mn-cs"/>
        </a:defRPr>
      </a:lvl4pPr>
      <a:lvl5pPr marL="1829107" algn="l" defTabSz="914554" rtl="0" eaLnBrk="1" latinLnBrk="0" hangingPunct="1">
        <a:defRPr sz="1765" kern="1200">
          <a:solidFill>
            <a:schemeClr val="tx1"/>
          </a:solidFill>
          <a:latin typeface="+mn-lt"/>
          <a:ea typeface="+mn-ea"/>
          <a:cs typeface="+mn-cs"/>
        </a:defRPr>
      </a:lvl5pPr>
      <a:lvl6pPr marL="2286385" algn="l" defTabSz="914554" rtl="0" eaLnBrk="1" latinLnBrk="0" hangingPunct="1">
        <a:defRPr sz="1765" kern="1200">
          <a:solidFill>
            <a:schemeClr val="tx1"/>
          </a:solidFill>
          <a:latin typeface="+mn-lt"/>
          <a:ea typeface="+mn-ea"/>
          <a:cs typeface="+mn-cs"/>
        </a:defRPr>
      </a:lvl6pPr>
      <a:lvl7pPr marL="2743661" algn="l" defTabSz="914554" rtl="0" eaLnBrk="1" latinLnBrk="0" hangingPunct="1">
        <a:defRPr sz="1765" kern="1200">
          <a:solidFill>
            <a:schemeClr val="tx1"/>
          </a:solidFill>
          <a:latin typeface="+mn-lt"/>
          <a:ea typeface="+mn-ea"/>
          <a:cs typeface="+mn-cs"/>
        </a:defRPr>
      </a:lvl7pPr>
      <a:lvl8pPr marL="3200937" algn="l" defTabSz="914554" rtl="0" eaLnBrk="1" latinLnBrk="0" hangingPunct="1">
        <a:defRPr sz="1765" kern="1200">
          <a:solidFill>
            <a:schemeClr val="tx1"/>
          </a:solidFill>
          <a:latin typeface="+mn-lt"/>
          <a:ea typeface="+mn-ea"/>
          <a:cs typeface="+mn-cs"/>
        </a:defRPr>
      </a:lvl8pPr>
      <a:lvl9pPr marL="3658215" algn="l" defTabSz="914554"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4">
          <p15:clr>
            <a:srgbClr val="5ACBF0"/>
          </p15:clr>
        </p15:guide>
        <p15:guide id="10" pos="4780">
          <p15:clr>
            <a:srgbClr val="5ACBF0"/>
          </p15:clr>
        </p15:guide>
        <p15:guide id="11" pos="5356">
          <p15:clr>
            <a:srgbClr val="5ACBF0"/>
          </p15:clr>
        </p15:guide>
        <p15:guide id="12" pos="5932">
          <p15:clr>
            <a:srgbClr val="5ACBF0"/>
          </p15:clr>
        </p15:guide>
        <p15:guide id="13" pos="6508">
          <p15:clr>
            <a:srgbClr val="5ACBF0"/>
          </p15:clr>
        </p15:guide>
        <p15:guide id="14" pos="7084">
          <p15:clr>
            <a:srgbClr val="5ACBF0"/>
          </p15:clr>
        </p15:guide>
        <p15:guide id="15" pos="7660">
          <p15:clr>
            <a:srgbClr val="5ACBF0"/>
          </p15:clr>
        </p15:guide>
        <p15:guide id="16" pos="288">
          <p15:clr>
            <a:srgbClr val="C35EA4"/>
          </p15:clr>
        </p15:guide>
        <p15:guide id="17" pos="7545">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71">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04887-F633-4F0D-A0E1-C93F3D2FE0E6}"/>
              </a:ext>
            </a:extLst>
          </p:cNvPr>
          <p:cNvSpPr>
            <a:spLocks noGrp="1"/>
          </p:cNvSpPr>
          <p:nvPr>
            <p:ph type="title"/>
          </p:nvPr>
        </p:nvSpPr>
        <p:spPr>
          <a:xfrm>
            <a:off x="838201" y="365125"/>
            <a:ext cx="10515600" cy="67890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0EC481-1991-4E11-A76D-67AC8A96D1F3}"/>
              </a:ext>
            </a:extLst>
          </p:cNvPr>
          <p:cNvSpPr>
            <a:spLocks noGrp="1"/>
          </p:cNvSpPr>
          <p:nvPr>
            <p:ph type="body" idx="1"/>
          </p:nvPr>
        </p:nvSpPr>
        <p:spPr>
          <a:xfrm>
            <a:off x="838201" y="1513495"/>
            <a:ext cx="10515600" cy="4663469"/>
          </a:xfrm>
          <a:prstGeom prst="rect">
            <a:avLst/>
          </a:prstGeom>
        </p:spPr>
        <p:txBody>
          <a:bodyPr vert="horz" lIns="91440" tIns="45720" rIns="91440" bIns="45720" rtlCol="0">
            <a:normAutofit/>
          </a:body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a:p>
            <a:pPr lvl="3">
              <a:spcBef>
                <a:spcPts val="600"/>
              </a:spcBef>
            </a:pPr>
            <a:r>
              <a:rPr lang="en-US"/>
              <a:t>Fourth level</a:t>
            </a:r>
          </a:p>
          <a:p>
            <a:pPr lvl="4">
              <a:spcBef>
                <a:spcPts val="600"/>
              </a:spcBef>
            </a:pPr>
            <a:r>
              <a:rPr lang="en-US"/>
              <a:t>Fifth level</a:t>
            </a:r>
          </a:p>
        </p:txBody>
      </p:sp>
      <p:sp>
        <p:nvSpPr>
          <p:cNvPr id="6" name="Slide Number Placeholder 5">
            <a:extLst>
              <a:ext uri="{FF2B5EF4-FFF2-40B4-BE49-F238E27FC236}">
                <a16:creationId xmlns:a16="http://schemas.microsoft.com/office/drawing/2014/main" id="{255BBB2A-072C-42FB-B0A8-59611235DA4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32BC3-7D41-4A9C-B175-88B3BA62E713}" type="slidenum">
              <a:rPr lang="en-US" smtClean="0"/>
              <a:t>‹#›</a:t>
            </a:fld>
            <a:endParaRPr lang="en-US"/>
          </a:p>
        </p:txBody>
      </p:sp>
    </p:spTree>
    <p:extLst>
      <p:ext uri="{BB962C8B-B14F-4D97-AF65-F5344CB8AC3E}">
        <p14:creationId xmlns:p14="http://schemas.microsoft.com/office/powerpoint/2010/main" val="909710972"/>
      </p:ext>
    </p:extLst>
  </p:cSld>
  <p:clrMap bg1="lt1" tx1="dk1" bg2="lt2" tx2="dk2" accent1="accent1" accent2="accent2" accent3="accent3" accent4="accent4" accent5="accent5" accent6="accent6" hlink="hlink" folHlink="folHlink"/>
  <p:sldLayoutIdLst>
    <p:sldLayoutId id="2147485475" r:id="rId1"/>
    <p:sldLayoutId id="2147485476" r:id="rId2"/>
    <p:sldLayoutId id="2147485477" r:id="rId3"/>
    <p:sldLayoutId id="2147485478" r:id="rId4"/>
    <p:sldLayoutId id="2147485479" r:id="rId5"/>
    <p:sldLayoutId id="2147485480" r:id="rId6"/>
    <p:sldLayoutId id="2147485481" r:id="rId7"/>
    <p:sldLayoutId id="2147485482" r:id="rId8"/>
    <p:sldLayoutId id="2147485483" r:id="rId9"/>
    <p:sldLayoutId id="2147485484" r:id="rId10"/>
    <p:sldLayoutId id="2147485485" r:id="rId11"/>
    <p:sldLayoutId id="2147485486" r:id="rId12"/>
    <p:sldLayoutId id="2147485487" r:id="rId13"/>
  </p:sldLayoutIdLst>
  <p:txStyles>
    <p:titleStyle>
      <a:lvl1pPr algn="l" defTabSz="914411" rtl="0" eaLnBrk="1" latinLnBrk="0" hangingPunct="1">
        <a:lnSpc>
          <a:spcPct val="90000"/>
        </a:lnSpc>
        <a:spcBef>
          <a:spcPct val="0"/>
        </a:spcBef>
        <a:buNone/>
        <a:defRPr sz="40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lang="en-US" sz="2800" kern="1200">
          <a:solidFill>
            <a:schemeClr val="tx1"/>
          </a:solidFill>
          <a:latin typeface="Segoe UI Semilight" panose="020B0402040204020203" pitchFamily="34" charset="0"/>
          <a:ea typeface="+mn-ea"/>
          <a:cs typeface="Segoe UI Semilight" panose="020B0402040204020203"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lang="en-US" sz="2400" kern="1200">
          <a:solidFill>
            <a:schemeClr val="tx1"/>
          </a:solidFill>
          <a:latin typeface="Segoe UI Semilight" panose="020B0402040204020203" pitchFamily="34" charset="0"/>
          <a:ea typeface="+mn-ea"/>
          <a:cs typeface="Segoe UI Semilight" panose="020B0402040204020203"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lang="en-US" sz="2000" kern="1200">
          <a:solidFill>
            <a:schemeClr val="tx1"/>
          </a:solidFill>
          <a:latin typeface="Segoe UI Semilight" panose="020B0402040204020203" pitchFamily="34" charset="0"/>
          <a:ea typeface="+mn-ea"/>
          <a:cs typeface="Segoe UI Semilight" panose="020B0402040204020203" pitchFamily="34" charset="0"/>
        </a:defRPr>
      </a:lvl3pPr>
      <a:lvl4pPr marL="1600219" indent="-228603" algn="l" defTabSz="914411" rtl="0" eaLnBrk="1" latinLnBrk="0" hangingPunct="1">
        <a:lnSpc>
          <a:spcPct val="90000"/>
        </a:lnSpc>
        <a:spcBef>
          <a:spcPts val="500"/>
        </a:spcBef>
        <a:buFont typeface="Arial" panose="020B0604020202020204" pitchFamily="34" charset="0"/>
        <a:buChar char="•"/>
        <a:defRPr lang="en-US" sz="1800" kern="1200">
          <a:solidFill>
            <a:schemeClr val="tx1"/>
          </a:solidFill>
          <a:latin typeface="Segoe UI Semilight" panose="020B0402040204020203" pitchFamily="34" charset="0"/>
          <a:ea typeface="+mn-ea"/>
          <a:cs typeface="Segoe UI Semilight" panose="020B0402040204020203" pitchFamily="34" charset="0"/>
        </a:defRPr>
      </a:lvl4pPr>
      <a:lvl5pPr marL="2057424" indent="-228603" algn="l" defTabSz="914411" rtl="0" eaLnBrk="1" latinLnBrk="0" hangingPunct="1">
        <a:lnSpc>
          <a:spcPct val="90000"/>
        </a:lnSpc>
        <a:spcBef>
          <a:spcPts val="500"/>
        </a:spcBef>
        <a:buFont typeface="Arial" panose="020B0604020202020204" pitchFamily="34" charset="0"/>
        <a:buChar char="•"/>
        <a:defRPr lang="en-US" sz="1800" kern="1200">
          <a:solidFill>
            <a:schemeClr val="tx1"/>
          </a:solidFill>
          <a:latin typeface="Segoe UI Semilight" panose="020B0402040204020203" pitchFamily="34" charset="0"/>
          <a:ea typeface="+mn-ea"/>
          <a:cs typeface="Segoe UI Semilight" panose="020B0402040204020203" pitchFamily="34" charset="0"/>
        </a:defRPr>
      </a:lvl5pPr>
      <a:lvl6pPr marL="2514631"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1"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5"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2" algn="l" defTabSz="914411" rtl="0" eaLnBrk="1" latinLnBrk="0" hangingPunct="1">
        <a:defRPr sz="1800" kern="1200">
          <a:solidFill>
            <a:schemeClr val="tx1"/>
          </a:solidFill>
          <a:latin typeface="+mn-lt"/>
          <a:ea typeface="+mn-ea"/>
          <a:cs typeface="+mn-cs"/>
        </a:defRPr>
      </a:lvl5pPr>
      <a:lvl6pPr marL="2286027" algn="l" defTabSz="914411" rtl="0" eaLnBrk="1" latinLnBrk="0" hangingPunct="1">
        <a:defRPr sz="1800" kern="1200">
          <a:solidFill>
            <a:schemeClr val="tx1"/>
          </a:solidFill>
          <a:latin typeface="+mn-lt"/>
          <a:ea typeface="+mn-ea"/>
          <a:cs typeface="+mn-cs"/>
        </a:defRPr>
      </a:lvl6pPr>
      <a:lvl7pPr marL="2743233" algn="l" defTabSz="914411" rtl="0" eaLnBrk="1" latinLnBrk="0" hangingPunct="1">
        <a:defRPr sz="1800" kern="1200">
          <a:solidFill>
            <a:schemeClr val="tx1"/>
          </a:solidFill>
          <a:latin typeface="+mn-lt"/>
          <a:ea typeface="+mn-ea"/>
          <a:cs typeface="+mn-cs"/>
        </a:defRPr>
      </a:lvl7pPr>
      <a:lvl8pPr marL="3200438" algn="l" defTabSz="914411" rtl="0" eaLnBrk="1" latinLnBrk="0" hangingPunct="1">
        <a:defRPr sz="1800" kern="1200">
          <a:solidFill>
            <a:schemeClr val="tx1"/>
          </a:solidFill>
          <a:latin typeface="+mn-lt"/>
          <a:ea typeface="+mn-ea"/>
          <a:cs typeface="+mn-cs"/>
        </a:defRPr>
      </a:lvl8pPr>
      <a:lvl9pPr marL="3657643" algn="l" defTabSz="91441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658149782"/>
      </p:ext>
    </p:extLst>
  </p:cSld>
  <p:clrMap bg1="lt1" tx1="dk1" bg2="lt2" tx2="dk2" accent1="accent1" accent2="accent2" accent3="accent3" accent4="accent4" accent5="accent5" accent6="accent6" hlink="hlink" folHlink="folHlink"/>
  <p:sldLayoutIdLst>
    <p:sldLayoutId id="2147485511" r:id="rId1"/>
    <p:sldLayoutId id="2147485512" r:id="rId2"/>
    <p:sldLayoutId id="2147485513" r:id="rId3"/>
    <p:sldLayoutId id="2147485514" r:id="rId4"/>
    <p:sldLayoutId id="2147485515" r:id="rId5"/>
    <p:sldLayoutId id="2147485516" r:id="rId6"/>
    <p:sldLayoutId id="2147485517" r:id="rId7"/>
    <p:sldLayoutId id="2147485518" r:id="rId8"/>
    <p:sldLayoutId id="2147485519" r:id="rId9"/>
    <p:sldLayoutId id="2147485520" r:id="rId10"/>
    <p:sldLayoutId id="2147485521" r:id="rId11"/>
    <p:sldLayoutId id="2147485522" r:id="rId12"/>
    <p:sldLayoutId id="2147485523" r:id="rId13"/>
    <p:sldLayoutId id="2147485524" r:id="rId14"/>
    <p:sldLayoutId id="2147485525" r:id="rId15"/>
    <p:sldLayoutId id="2147485526" r:id="rId16"/>
    <p:sldLayoutId id="2147485527" r:id="rId17"/>
    <p:sldLayoutId id="2147485528" r:id="rId18"/>
    <p:sldLayoutId id="2147485529" r:id="rId19"/>
    <p:sldLayoutId id="2147485530" r:id="rId20"/>
    <p:sldLayoutId id="2147485531" r:id="rId21"/>
    <p:sldLayoutId id="2147485532" r:id="rId22"/>
    <p:sldLayoutId id="2147485533" r:id="rId23"/>
    <p:sldLayoutId id="2147485534" r:id="rId24"/>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solidFill>
            <a:schemeClr val="tx1"/>
          </a:soli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solidFill>
            <a:schemeClr val="tx1"/>
          </a:soli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solidFill>
            <a:schemeClr val="tx1"/>
          </a:soli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solidFill>
            <a:schemeClr val="tx1"/>
          </a:soli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602" name="Group 601">
            <a:extLst>
              <a:ext uri="{FF2B5EF4-FFF2-40B4-BE49-F238E27FC236}">
                <a16:creationId xmlns:a16="http://schemas.microsoft.com/office/drawing/2014/main" id="{FD237E34-E046-4013-83AA-5941D5FF36C9}"/>
              </a:ext>
              <a:ext uri="{C183D7F6-B498-43B3-948B-1728B52AA6E4}">
                <adec:decorative xmlns:adec="http://schemas.microsoft.com/office/drawing/2017/decorative" val="1"/>
              </a:ext>
            </a:extLst>
          </p:cNvPr>
          <p:cNvGrpSpPr/>
          <p:nvPr userDrawn="1"/>
        </p:nvGrpSpPr>
        <p:grpSpPr>
          <a:xfrm rot="5400000">
            <a:off x="9899199" y="2410407"/>
            <a:ext cx="6858001" cy="2019761"/>
            <a:chOff x="2664459" y="4351495"/>
            <a:chExt cx="6858001" cy="2019761"/>
          </a:xfrm>
        </p:grpSpPr>
        <p:pic>
          <p:nvPicPr>
            <p:cNvPr id="6" name="Graphic 5">
              <a:extLst>
                <a:ext uri="{FF2B5EF4-FFF2-40B4-BE49-F238E27FC236}">
                  <a16:creationId xmlns:a16="http://schemas.microsoft.com/office/drawing/2014/main" id="{D01127A8-C04F-4EE0-8BBC-3A86F1CD7D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664459" y="5224639"/>
              <a:ext cx="6858001" cy="1146617"/>
            </a:xfrm>
            <a:prstGeom prst="rect">
              <a:avLst/>
            </a:prstGeom>
          </p:spPr>
        </p:pic>
        <p:pic>
          <p:nvPicPr>
            <p:cNvPr id="601" name="Picture 600">
              <a:extLst>
                <a:ext uri="{FF2B5EF4-FFF2-40B4-BE49-F238E27FC236}">
                  <a16:creationId xmlns:a16="http://schemas.microsoft.com/office/drawing/2014/main" id="{6F164EA7-4916-4A3C-ADA9-75937E33584F}"/>
                </a:ext>
              </a:extLst>
            </p:cNvPr>
            <p:cNvPicPr>
              <a:picLocks noChangeAspect="1"/>
            </p:cNvPicPr>
            <p:nvPr userDrawn="1"/>
          </p:nvPicPr>
          <p:blipFill>
            <a:blip r:embed="rId7"/>
            <a:stretch>
              <a:fillRect/>
            </a:stretch>
          </p:blipFill>
          <p:spPr>
            <a:xfrm>
              <a:off x="2664459" y="4351495"/>
              <a:ext cx="6793992" cy="690372"/>
            </a:xfrm>
            <a:prstGeom prst="rect">
              <a:avLst/>
            </a:prstGeom>
          </p:spPr>
        </p:pic>
      </p:grpSp>
    </p:spTree>
    <p:extLst>
      <p:ext uri="{BB962C8B-B14F-4D97-AF65-F5344CB8AC3E}">
        <p14:creationId xmlns:p14="http://schemas.microsoft.com/office/powerpoint/2010/main" val="634685234"/>
      </p:ext>
    </p:extLst>
  </p:cSld>
  <p:clrMap bg1="lt1" tx1="dk1" bg2="lt2" tx2="dk2" accent1="accent1" accent2="accent2" accent3="accent3" accent4="accent4" accent5="accent5" accent6="accent6" hlink="hlink" folHlink="folHlink"/>
  <p:sldLayoutIdLst>
    <p:sldLayoutId id="2147485536" r:id="rId1"/>
    <p:sldLayoutId id="2147485537" r:id="rId2"/>
    <p:sldLayoutId id="2147485538"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flip="none" rotWithShape="1">
            <a:gsLst>
              <a:gs pos="82000">
                <a:schemeClr val="tx1"/>
              </a:gs>
              <a:gs pos="0">
                <a:schemeClr val="tx1"/>
              </a:gs>
            </a:gsLst>
            <a:lin ang="2700000" scaled="1"/>
            <a:tileRect/>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flip="none" rotWithShape="1">
            <a:gsLst>
              <a:gs pos="82000">
                <a:schemeClr val="tx1"/>
              </a:gs>
              <a:gs pos="0">
                <a:schemeClr val="tx1"/>
              </a:gs>
            </a:gsLst>
            <a:lin ang="2700000" scaled="1"/>
            <a:tileRect/>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flip="none" rotWithShape="1">
            <a:gsLst>
              <a:gs pos="82000">
                <a:schemeClr val="tx1"/>
              </a:gs>
              <a:gs pos="0">
                <a:schemeClr val="tx1"/>
              </a:gs>
            </a:gsLst>
            <a:lin ang="2700000" scaled="1"/>
            <a:tileRect/>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flip="none" rotWithShape="1">
            <a:gsLst>
              <a:gs pos="82000">
                <a:schemeClr val="tx1"/>
              </a:gs>
              <a:gs pos="0">
                <a:schemeClr val="tx1"/>
              </a:gs>
            </a:gsLst>
            <a:lin ang="2700000" scaled="1"/>
            <a:tileRect/>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flip="none" rotWithShape="1">
            <a:gsLst>
              <a:gs pos="82000">
                <a:schemeClr val="tx1"/>
              </a:gs>
              <a:gs pos="0">
                <a:schemeClr val="tx1"/>
              </a:gs>
            </a:gsLst>
            <a:lin ang="2700000" scaled="1"/>
            <a:tileRect/>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787675542"/>
      </p:ext>
    </p:extLst>
  </p:cSld>
  <p:clrMap bg1="dk1" tx1="lt1" bg2="dk2" tx2="lt2" accent1="accent1" accent2="accent2" accent3="accent3" accent4="accent4" accent5="accent5" accent6="accent6" hlink="hlink" folHlink="folHlink"/>
  <p:sldLayoutIdLst>
    <p:sldLayoutId id="2147485540" r:id="rId1"/>
    <p:sldLayoutId id="2147485541" r:id="rId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A4D1D-AA27-434F-857A-6CD85676BF87}" type="datetimeFigureOut">
              <a:rPr lang="en-US" smtClean="0"/>
              <a:t>10/11/2022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99370-00E9-479B-84B4-4B94A6BFFD54}" type="slidenum">
              <a:rPr lang="en-US" smtClean="0"/>
              <a:t>‹#›</a:t>
            </a:fld>
            <a:endParaRPr lang="en-US"/>
          </a:p>
        </p:txBody>
      </p:sp>
    </p:spTree>
    <p:extLst>
      <p:ext uri="{BB962C8B-B14F-4D97-AF65-F5344CB8AC3E}">
        <p14:creationId xmlns:p14="http://schemas.microsoft.com/office/powerpoint/2010/main" val="2149387356"/>
      </p:ext>
    </p:extLst>
  </p:cSld>
  <p:clrMap bg1="lt1" tx1="dk1" bg2="lt2" tx2="dk2" accent1="accent1" accent2="accent2" accent3="accent3" accent4="accent4" accent5="accent5" accent6="accent6" hlink="hlink" folHlink="folHlink"/>
  <p:sldLayoutIdLst>
    <p:sldLayoutId id="21474855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8F340E-7A9B-4DC4-91DC-CBE38003E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BFC21-8F0A-47F4-9063-81A1E6F49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2732531"/>
      </p:ext>
    </p:extLst>
  </p:cSld>
  <p:clrMap bg1="lt1" tx1="dk1" bg2="lt2" tx2="dk2" accent1="accent1" accent2="accent2" accent3="accent3" accent4="accent4" accent5="accent5" accent6="accent6" hlink="hlink" folHlink="folHlink"/>
  <p:sldLayoutIdLst>
    <p:sldLayoutId id="2147485545" r:id="rId1"/>
    <p:sldLayoutId id="2147485546" r:id="rId2"/>
    <p:sldLayoutId id="2147485547" r:id="rId3"/>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187.xml"/><Relationship Id="rId4"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190.xml"/></Relationships>
</file>

<file path=ppt/slides/_rels/slide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xml"/><Relationship Id="rId1" Type="http://schemas.openxmlformats.org/officeDocument/2006/relationships/slideLayout" Target="../slideLayouts/slideLayout190.xml"/></Relationships>
</file>

<file path=ppt/slides/_rels/slide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190.xml"/></Relationships>
</file>

<file path=ppt/slides/_rels/slide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190.xml"/><Relationship Id="rId5" Type="http://schemas.openxmlformats.org/officeDocument/2006/relationships/image" Target="../media/image107.jpeg"/><Relationship Id="rId4" Type="http://schemas.openxmlformats.org/officeDocument/2006/relationships/image" Target="../media/image10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xml"/><Relationship Id="rId1" Type="http://schemas.openxmlformats.org/officeDocument/2006/relationships/slideLayout" Target="../slideLayouts/slideLayout190.xml"/></Relationships>
</file>

<file path=ppt/slides/_rels/slide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90.xml"/><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7.xml"/><Relationship Id="rId1" Type="http://schemas.openxmlformats.org/officeDocument/2006/relationships/slideLayout" Target="../slideLayouts/slideLayout190.xml"/></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302.xml"/></Relationships>
</file>

<file path=ppt/slides/_rels/slide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202.xml"/><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slides/_rels/slide2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0.xml"/><Relationship Id="rId1" Type="http://schemas.openxmlformats.org/officeDocument/2006/relationships/slideLayout" Target="../slideLayouts/slideLayout190.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190.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22.xml"/><Relationship Id="rId1" Type="http://schemas.openxmlformats.org/officeDocument/2006/relationships/slideLayout" Target="../slideLayouts/slideLayout288.xml"/></Relationships>
</file>

<file path=ppt/slides/_rels/slide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89.xml"/></Relationships>
</file>

<file path=ppt/slides/_rels/slide25.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23.xml"/><Relationship Id="rId1" Type="http://schemas.openxmlformats.org/officeDocument/2006/relationships/slideLayout" Target="../slideLayouts/slideLayout276.xml"/></Relationships>
</file>

<file path=ppt/slides/_rels/slide26.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288.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276.xml"/></Relationships>
</file>

<file path=ppt/slides/_rels/slide2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26.xml"/><Relationship Id="rId1" Type="http://schemas.openxmlformats.org/officeDocument/2006/relationships/slideLayout" Target="../slideLayouts/slideLayout288.xml"/><Relationship Id="rId5" Type="http://schemas.openxmlformats.org/officeDocument/2006/relationships/image" Target="../media/image139.jpeg"/><Relationship Id="rId4" Type="http://schemas.openxmlformats.org/officeDocument/2006/relationships/hyperlink" Target="../aka.ms/AIforAccessibility" TargetMode="Externa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89.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9.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png"/></Relationships>
</file>

<file path=ppt/slides/_rels/slide3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9.xml"/><Relationship Id="rId4" Type="http://schemas.openxmlformats.org/officeDocument/2006/relationships/image" Target="../media/image149.jpe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54.png"/></Relationships>
</file>

<file path=ppt/slides/_rels/slide3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148.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8.xml"/><Relationship Id="rId1" Type="http://schemas.openxmlformats.org/officeDocument/2006/relationships/slideLayout" Target="../slideLayouts/slideLayout129.xml"/><Relationship Id="rId5" Type="http://schemas.openxmlformats.org/officeDocument/2006/relationships/hyperlink" Target="https://powerapps.microsoft.com/en-us/blog/category/templates/" TargetMode="External"/><Relationship Id="rId4" Type="http://schemas.openxmlformats.org/officeDocument/2006/relationships/hyperlink" Target="https://powerapps.microsoft.com/en-u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cs.microsoft.com/en-us/powerapps/sample-apps/crisis-financial-impact-tracker/overview" TargetMode="External"/><Relationship Id="rId2" Type="http://schemas.openxmlformats.org/officeDocument/2006/relationships/notesSlide" Target="../notesSlides/notesSlide29.xml"/><Relationship Id="rId1" Type="http://schemas.openxmlformats.org/officeDocument/2006/relationships/slideLayout" Target="../slideLayouts/slideLayout129.xml"/><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90.xml"/></Relationships>
</file>

<file path=ppt/slides/_rels/slide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65.jpeg"/></Relationships>
</file>

<file path=ppt/slides/_rels/slide4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90.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9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emf"/></Relationships>
</file>

<file path=ppt/slides/_rels/slide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6.xml"/><Relationship Id="rId1" Type="http://schemas.openxmlformats.org/officeDocument/2006/relationships/slideLayout" Target="../slideLayouts/slideLayout19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190.xml"/></Relationships>
</file>

<file path=ppt/slides/_rels/slide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19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couch&#10;&#10;Description automatically generated with low confidence">
            <a:extLst>
              <a:ext uri="{FF2B5EF4-FFF2-40B4-BE49-F238E27FC236}">
                <a16:creationId xmlns:a16="http://schemas.microsoft.com/office/drawing/2014/main" id="{B97DB0E2-E3F3-4952-B907-9E5F07B45A3B}"/>
              </a:ext>
            </a:extLst>
          </p:cNvPr>
          <p:cNvPicPr>
            <a:picLocks noChangeAspect="1"/>
          </p:cNvPicPr>
          <p:nvPr/>
        </p:nvPicPr>
        <p:blipFill rotWithShape="1">
          <a:blip r:embed="rId3"/>
          <a:srcRect t="646"/>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799A7C-8B5D-4357-8AE1-B81DF3FE9678}"/>
              </a:ext>
              <a:ext uri="{C183D7F6-B498-43B3-948B-1728B52AA6E4}">
                <adec:decorative xmlns:adec="http://schemas.microsoft.com/office/drawing/2017/decorative" val="1"/>
              </a:ext>
            </a:extLst>
          </p:cNvPr>
          <p:cNvSpPr/>
          <p:nvPr/>
        </p:nvSpPr>
        <p:spPr>
          <a:xfrm rot="5400000">
            <a:off x="2667000" y="-2667000"/>
            <a:ext cx="6858000" cy="12192000"/>
          </a:xfrm>
          <a:prstGeom prst="rect">
            <a:avLst/>
          </a:prstGeom>
          <a:gradFill flip="none" rotWithShape="1">
            <a:gsLst>
              <a:gs pos="0">
                <a:srgbClr val="0D0D0D">
                  <a:alpha val="0"/>
                </a:srgbClr>
              </a:gs>
              <a:gs pos="66000">
                <a:srgbClr val="0D0D0D">
                  <a:alpha val="70000"/>
                </a:srgbClr>
              </a:gs>
              <a:gs pos="83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BBF36DC8-BC7E-4AD8-AFBB-6AC0379A1397}"/>
              </a:ext>
            </a:extLst>
          </p:cNvPr>
          <p:cNvSpPr>
            <a:spLocks noGrp="1"/>
          </p:cNvSpPr>
          <p:nvPr>
            <p:ph type="title"/>
          </p:nvPr>
        </p:nvSpPr>
        <p:spPr>
          <a:xfrm>
            <a:off x="584200" y="2425780"/>
            <a:ext cx="5034175" cy="1107996"/>
          </a:xfrm>
        </p:spPr>
        <p:txBody>
          <a:bodyPr/>
          <a:lstStyle/>
          <a:p>
            <a:r>
              <a:rPr lang="en-US" dirty="0"/>
              <a:t>Thinking about EdTech in Education</a:t>
            </a:r>
          </a:p>
        </p:txBody>
      </p:sp>
      <p:pic>
        <p:nvPicPr>
          <p:cNvPr id="9" name="MS logo white - EMF" descr="Microsoft logo white text version">
            <a:extLst>
              <a:ext uri="{FF2B5EF4-FFF2-40B4-BE49-F238E27FC236}">
                <a16:creationId xmlns:a16="http://schemas.microsoft.com/office/drawing/2014/main" id="{F4D8468F-B60E-4378-810D-6904F435D451}"/>
              </a:ext>
            </a:extLst>
          </p:cNvPr>
          <p:cNvPicPr>
            <a:picLocks noChangeAspect="1"/>
          </p:cNvPicPr>
          <p:nvPr/>
        </p:nvPicPr>
        <p:blipFill>
          <a:blip r:embed="rId4"/>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A216AC88-A1BA-477B-B8CE-DA43D06D923B}"/>
              </a:ext>
            </a:extLst>
          </p:cNvPr>
          <p:cNvSpPr txBox="1">
            <a:spLocks/>
          </p:cNvSpPr>
          <p:nvPr/>
        </p:nvSpPr>
        <p:spPr>
          <a:xfrm>
            <a:off x="584200" y="4847957"/>
            <a:ext cx="5034175" cy="1292662"/>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sz="2800" dirty="0"/>
              <a:t>Vincent Quah</a:t>
            </a:r>
          </a:p>
          <a:p>
            <a:r>
              <a:rPr lang="en-US" sz="2800" dirty="0"/>
              <a:t>Regional Director</a:t>
            </a:r>
          </a:p>
          <a:p>
            <a:r>
              <a:rPr lang="en-US" sz="2800" dirty="0"/>
              <a:t>Microsoft APAC</a:t>
            </a:r>
          </a:p>
        </p:txBody>
      </p:sp>
    </p:spTree>
    <p:extLst>
      <p:ext uri="{BB962C8B-B14F-4D97-AF65-F5344CB8AC3E}">
        <p14:creationId xmlns:p14="http://schemas.microsoft.com/office/powerpoint/2010/main" val="1099418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0FDB38-C2D7-45DD-A1BE-14D2521AF0CE}"/>
              </a:ext>
            </a:extLst>
          </p:cNvPr>
          <p:cNvSpPr txBox="1"/>
          <p:nvPr/>
        </p:nvSpPr>
        <p:spPr>
          <a:xfrm>
            <a:off x="872914" y="3889051"/>
            <a:ext cx="41225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Global share of 10-year-olds that cannot read a simple paragraph. </a:t>
            </a:r>
          </a:p>
        </p:txBody>
      </p:sp>
      <p:sp>
        <p:nvSpPr>
          <p:cNvPr id="7" name="Title 7">
            <a:extLst>
              <a:ext uri="{FF2B5EF4-FFF2-40B4-BE49-F238E27FC236}">
                <a16:creationId xmlns:a16="http://schemas.microsoft.com/office/drawing/2014/main" id="{C08005FC-A7FF-4997-9629-63B99EAC38CD}"/>
              </a:ext>
            </a:extLst>
          </p:cNvPr>
          <p:cNvSpPr txBox="1">
            <a:spLocks noGrp="1"/>
          </p:cNvSpPr>
          <p:nvPr>
            <p:ph type="title" idx="4294967295"/>
          </p:nvPr>
        </p:nvSpPr>
        <p:spPr>
          <a:xfrm>
            <a:off x="1" y="610119"/>
            <a:ext cx="6943724" cy="553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Pandemic </a:t>
            </a:r>
            <a:r>
              <a:rPr kumimoji="0" lang="en-US" sz="3600" b="0" i="0" u="none" strike="noStrike" kern="1200" cap="none" spc="-50" normalizeH="0" baseline="0" noProof="0">
                <a:ln w="3175">
                  <a:noFill/>
                </a:ln>
                <a:solidFill>
                  <a:srgbClr val="C08FED"/>
                </a:solidFill>
                <a:effectLst/>
                <a:uLnTx/>
                <a:uFillTx/>
                <a:latin typeface="Segoe UI Semibold"/>
                <a:ea typeface="+mn-ea"/>
                <a:cs typeface="Segoe UI" pitchFamily="34" charset="0"/>
              </a:rPr>
              <a:t>learning loss.</a:t>
            </a:r>
          </a:p>
        </p:txBody>
      </p:sp>
      <p:grpSp>
        <p:nvGrpSpPr>
          <p:cNvPr id="16" name="Group 15">
            <a:extLst>
              <a:ext uri="{FF2B5EF4-FFF2-40B4-BE49-F238E27FC236}">
                <a16:creationId xmlns:a16="http://schemas.microsoft.com/office/drawing/2014/main" id="{2F203B92-A192-4A01-A6CC-689377A45030}"/>
              </a:ext>
              <a:ext uri="{C183D7F6-B498-43B3-948B-1728B52AA6E4}">
                <adec:decorative xmlns:adec="http://schemas.microsoft.com/office/drawing/2017/decorative" val="1"/>
              </a:ext>
            </a:extLst>
          </p:cNvPr>
          <p:cNvGrpSpPr/>
          <p:nvPr/>
        </p:nvGrpSpPr>
        <p:grpSpPr>
          <a:xfrm>
            <a:off x="461339" y="2866426"/>
            <a:ext cx="2338455" cy="830997"/>
            <a:chOff x="736597" y="3234035"/>
            <a:chExt cx="2338455" cy="830997"/>
          </a:xfrm>
        </p:grpSpPr>
        <p:sp>
          <p:nvSpPr>
            <p:cNvPr id="9" name="TextBox 8">
              <a:extLst>
                <a:ext uri="{FF2B5EF4-FFF2-40B4-BE49-F238E27FC236}">
                  <a16:creationId xmlns:a16="http://schemas.microsoft.com/office/drawing/2014/main" id="{D4B40995-0F7F-4557-8CFD-F9CABFA636F0}"/>
                </a:ext>
              </a:extLst>
            </p:cNvPr>
            <p:cNvSpPr txBox="1"/>
            <p:nvPr/>
          </p:nvSpPr>
          <p:spPr>
            <a:xfrm>
              <a:off x="1020739" y="3234035"/>
              <a:ext cx="17701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53%</a:t>
              </a:r>
            </a:p>
          </p:txBody>
        </p:sp>
        <p:sp>
          <p:nvSpPr>
            <p:cNvPr id="11" name="TextBox 10">
              <a:extLst>
                <a:ext uri="{FF2B5EF4-FFF2-40B4-BE49-F238E27FC236}">
                  <a16:creationId xmlns:a16="http://schemas.microsoft.com/office/drawing/2014/main" id="{7934A454-3F17-4B73-883E-B79590CCDC4C}"/>
                </a:ext>
              </a:extLst>
            </p:cNvPr>
            <p:cNvSpPr txBox="1"/>
            <p:nvPr/>
          </p:nvSpPr>
          <p:spPr>
            <a:xfrm>
              <a:off x="736597" y="3695700"/>
              <a:ext cx="2338455" cy="369332"/>
            </a:xfrm>
            <a:prstGeom prst="rect">
              <a:avLst/>
            </a:prstGeom>
            <a:noFill/>
          </p:spPr>
          <p:txBody>
            <a:bodyPr wrap="square">
              <a:spAutoFit/>
            </a:bodyPr>
            <a:lstStyle>
              <a:defPPr>
                <a:defRPr lang="en-US"/>
              </a:defPPr>
              <a:lvl1pPr>
                <a:defRPr>
                  <a:effectLst/>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Pre-pandemic</a:t>
              </a:r>
            </a:p>
          </p:txBody>
        </p:sp>
      </p:grpSp>
      <p:grpSp>
        <p:nvGrpSpPr>
          <p:cNvPr id="17" name="Group 16">
            <a:extLst>
              <a:ext uri="{FF2B5EF4-FFF2-40B4-BE49-F238E27FC236}">
                <a16:creationId xmlns:a16="http://schemas.microsoft.com/office/drawing/2014/main" id="{68ED523A-25B4-498C-B5C0-023C3953A047}"/>
              </a:ext>
              <a:ext uri="{C183D7F6-B498-43B3-948B-1728B52AA6E4}">
                <adec:decorative xmlns:adec="http://schemas.microsoft.com/office/drawing/2017/decorative" val="1"/>
              </a:ext>
            </a:extLst>
          </p:cNvPr>
          <p:cNvGrpSpPr/>
          <p:nvPr/>
        </p:nvGrpSpPr>
        <p:grpSpPr>
          <a:xfrm>
            <a:off x="3531468" y="1860712"/>
            <a:ext cx="2338455" cy="1231106"/>
            <a:chOff x="3312393" y="2159420"/>
            <a:chExt cx="2338455" cy="1231106"/>
          </a:xfrm>
        </p:grpSpPr>
        <p:sp>
          <p:nvSpPr>
            <p:cNvPr id="13" name="TextBox 12">
              <a:extLst>
                <a:ext uri="{FF2B5EF4-FFF2-40B4-BE49-F238E27FC236}">
                  <a16:creationId xmlns:a16="http://schemas.microsoft.com/office/drawing/2014/main" id="{0EC7650C-EB8D-4C26-A870-EFC47BE6030E}"/>
                </a:ext>
              </a:extLst>
            </p:cNvPr>
            <p:cNvSpPr txBox="1"/>
            <p:nvPr/>
          </p:nvSpPr>
          <p:spPr>
            <a:xfrm>
              <a:off x="3312393" y="2928861"/>
              <a:ext cx="23384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8FED"/>
                  </a:solidFill>
                  <a:effectLst/>
                  <a:uLnTx/>
                  <a:uFillTx/>
                  <a:latin typeface="Segoe UI"/>
                  <a:ea typeface="+mn-ea"/>
                  <a:cs typeface="+mn-cs"/>
                </a:rPr>
                <a:t>Post-pandemic</a:t>
              </a:r>
            </a:p>
          </p:txBody>
        </p:sp>
        <p:sp>
          <p:nvSpPr>
            <p:cNvPr id="15" name="TextBox 14">
              <a:extLst>
                <a:ext uri="{FF2B5EF4-FFF2-40B4-BE49-F238E27FC236}">
                  <a16:creationId xmlns:a16="http://schemas.microsoft.com/office/drawing/2014/main" id="{DDCDF131-6E63-4EF5-BCEE-2C6C67FA9A01}"/>
                </a:ext>
              </a:extLst>
            </p:cNvPr>
            <p:cNvSpPr txBox="1"/>
            <p:nvPr/>
          </p:nvSpPr>
          <p:spPr>
            <a:xfrm>
              <a:off x="3596535" y="2159420"/>
              <a:ext cx="177017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8FED"/>
                  </a:solidFill>
                  <a:effectLst/>
                  <a:uLnTx/>
                  <a:uFillTx/>
                  <a:latin typeface="Segoe UI"/>
                  <a:ea typeface="+mn-ea"/>
                  <a:cs typeface="+mn-cs"/>
                </a:rPr>
                <a:t>63%</a:t>
              </a:r>
            </a:p>
          </p:txBody>
        </p:sp>
      </p:grpSp>
      <p:cxnSp>
        <p:nvCxnSpPr>
          <p:cNvPr id="18" name="Connector: Curved 17">
            <a:extLst>
              <a:ext uri="{FF2B5EF4-FFF2-40B4-BE49-F238E27FC236}">
                <a16:creationId xmlns:a16="http://schemas.microsoft.com/office/drawing/2014/main" id="{3A571DF7-F174-4819-BF16-82228FD0216C}"/>
              </a:ext>
              <a:ext uri="{C183D7F6-B498-43B3-948B-1728B52AA6E4}">
                <adec:decorative xmlns:adec="http://schemas.microsoft.com/office/drawing/2017/decorative" val="1"/>
              </a:ext>
            </a:extLst>
          </p:cNvPr>
          <p:cNvCxnSpPr>
            <a:cxnSpLocks/>
          </p:cNvCxnSpPr>
          <p:nvPr/>
        </p:nvCxnSpPr>
        <p:spPr>
          <a:xfrm flipV="1">
            <a:off x="2147808" y="2268516"/>
            <a:ext cx="1751506" cy="846386"/>
          </a:xfrm>
          <a:prstGeom prst="curvedConnector3">
            <a:avLst>
              <a:gd name="adj1" fmla="val 50000"/>
            </a:avLst>
          </a:prstGeom>
          <a:ln w="76200">
            <a:gradFill>
              <a:gsLst>
                <a:gs pos="0">
                  <a:schemeClr val="accent1">
                    <a:lumMod val="5000"/>
                    <a:lumOff val="95000"/>
                  </a:schemeClr>
                </a:gs>
                <a:gs pos="33000">
                  <a:srgbClr val="D4BCF5"/>
                </a:gs>
                <a:gs pos="100000">
                  <a:srgbClr val="C08FED"/>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A person looking at the camera&#10;&#10;Description automatically generated with low confidence">
            <a:extLst>
              <a:ext uri="{FF2B5EF4-FFF2-40B4-BE49-F238E27FC236}">
                <a16:creationId xmlns:a16="http://schemas.microsoft.com/office/drawing/2014/main" id="{CB196327-C68B-4DD3-BD54-3B64C7CE18C1}"/>
              </a:ext>
            </a:extLst>
          </p:cNvPr>
          <p:cNvPicPr>
            <a:picLocks noChangeAspect="1"/>
          </p:cNvPicPr>
          <p:nvPr/>
        </p:nvPicPr>
        <p:blipFill rotWithShape="1">
          <a:blip r:embed="rId3"/>
          <a:srcRect l="27615" r="21382"/>
          <a:stretch/>
        </p:blipFill>
        <p:spPr>
          <a:xfrm>
            <a:off x="6943724" y="0"/>
            <a:ext cx="5248276" cy="6858000"/>
          </a:xfrm>
          <a:prstGeom prst="rect">
            <a:avLst/>
          </a:prstGeom>
        </p:spPr>
      </p:pic>
      <p:sp>
        <p:nvSpPr>
          <p:cNvPr id="32" name="TextBox 31">
            <a:extLst>
              <a:ext uri="{FF2B5EF4-FFF2-40B4-BE49-F238E27FC236}">
                <a16:creationId xmlns:a16="http://schemas.microsoft.com/office/drawing/2014/main" id="{380705ED-5A92-47AB-B7A4-2C3FE7CF9044}"/>
              </a:ext>
            </a:extLst>
          </p:cNvPr>
          <p:cNvSpPr txBox="1"/>
          <p:nvPr/>
        </p:nvSpPr>
        <p:spPr>
          <a:xfrm>
            <a:off x="872914" y="4535382"/>
            <a:ext cx="5356437" cy="307777"/>
          </a:xfrm>
          <a:prstGeom prst="rect">
            <a:avLst/>
          </a:prstGeom>
          <a:noFill/>
        </p:spPr>
        <p:txBody>
          <a:bodyPr wrap="square">
            <a:spAutoFit/>
          </a:bodyPr>
          <a:lstStyle>
            <a:defPPr>
              <a:defRPr lang="en-US"/>
            </a:defPPr>
            <a:lvl1pPr>
              <a:defRPr sz="2000">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8FED"/>
                </a:solidFill>
                <a:effectLst/>
                <a:uLnTx/>
                <a:uFillTx/>
                <a:latin typeface="Segoe UI"/>
                <a:ea typeface="+mn-ea"/>
                <a:cs typeface="+mn-cs"/>
              </a:rPr>
              <a:t>Some areas like Sub-Saharan Africa now reaching more than 90%</a:t>
            </a:r>
          </a:p>
        </p:txBody>
      </p:sp>
      <p:sp>
        <p:nvSpPr>
          <p:cNvPr id="33" name="object 5">
            <a:extLst>
              <a:ext uri="{FF2B5EF4-FFF2-40B4-BE49-F238E27FC236}">
                <a16:creationId xmlns:a16="http://schemas.microsoft.com/office/drawing/2014/main" id="{05B48AA8-ED8B-49FB-8C36-09AED674882C}"/>
              </a:ext>
            </a:extLst>
          </p:cNvPr>
          <p:cNvSpPr txBox="1"/>
          <p:nvPr/>
        </p:nvSpPr>
        <p:spPr>
          <a:xfrm>
            <a:off x="968649" y="5309531"/>
            <a:ext cx="3986480" cy="415498"/>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Segoe UI" panose="020B0502040204020203" pitchFamily="34" charset="0"/>
                <a:cs typeface="Segoe UI Semilight" panose="020B0402040204020203" pitchFamily="34" charset="0"/>
              </a:rPr>
              <a:t>Equitable education in a post-pandemic world</a:t>
            </a:r>
          </a:p>
          <a:p>
            <a:pPr marL="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Segoe UI" panose="020B0502040204020203" pitchFamily="34" charset="0"/>
                <a:cs typeface="Segoe UI Semilight" panose="020B0402040204020203" pitchFamily="34" charset="0"/>
              </a:rPr>
              <a:t>The Education World Forum</a:t>
            </a:r>
            <a:endParaRPr kumimoji="0" lang="en-US" sz="1100" b="0" i="0" u="none" strike="noStrike" kern="1200" cap="none" spc="0" normalizeH="0" baseline="0" noProof="0">
              <a:ln>
                <a:noFill/>
              </a:ln>
              <a:solidFill>
                <a:srgbClr val="FFFFFF">
                  <a:lumMod val="75000"/>
                </a:srgbClr>
              </a:solidFill>
              <a:effectLst/>
              <a:uLnTx/>
              <a:uFillTx/>
              <a:latin typeface="Segoe UI"/>
              <a:ea typeface="+mn-ea"/>
              <a:cs typeface="Segoe UI Semilight" panose="020B0402040204020203" pitchFamily="34" charset="0"/>
            </a:endParaRPr>
          </a:p>
        </p:txBody>
      </p:sp>
    </p:spTree>
    <p:extLst>
      <p:ext uri="{BB962C8B-B14F-4D97-AF65-F5344CB8AC3E}">
        <p14:creationId xmlns:p14="http://schemas.microsoft.com/office/powerpoint/2010/main" val="106296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0FDB38-C2D7-45DD-A1BE-14D2521AF0CE}"/>
              </a:ext>
            </a:extLst>
          </p:cNvPr>
          <p:cNvSpPr txBox="1"/>
          <p:nvPr/>
        </p:nvSpPr>
        <p:spPr>
          <a:xfrm>
            <a:off x="6197388" y="3562350"/>
            <a:ext cx="488971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Projected losses in terms of affected children’s future earnings.</a:t>
            </a:r>
          </a:p>
        </p:txBody>
      </p:sp>
      <p:sp>
        <p:nvSpPr>
          <p:cNvPr id="7" name="Title 7">
            <a:extLst>
              <a:ext uri="{FF2B5EF4-FFF2-40B4-BE49-F238E27FC236}">
                <a16:creationId xmlns:a16="http://schemas.microsoft.com/office/drawing/2014/main" id="{C08005FC-A7FF-4997-9629-63B99EAC38CD}"/>
              </a:ext>
            </a:extLst>
          </p:cNvPr>
          <p:cNvSpPr txBox="1">
            <a:spLocks noGrp="1"/>
          </p:cNvSpPr>
          <p:nvPr>
            <p:ph type="title" idx="4294967295"/>
          </p:nvPr>
        </p:nvSpPr>
        <p:spPr>
          <a:xfrm>
            <a:off x="3866030" y="610119"/>
            <a:ext cx="8325970" cy="553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Learning loss = </a:t>
            </a:r>
            <a:r>
              <a:rPr kumimoji="0" lang="en-US" sz="3600" b="0" i="0" u="none" strike="noStrike" kern="1200" cap="none" spc="-50" normalizeH="0" baseline="0" noProof="0">
                <a:ln w="3175">
                  <a:noFill/>
                </a:ln>
                <a:solidFill>
                  <a:srgbClr val="C08FED"/>
                </a:solidFill>
                <a:effectLst/>
                <a:uLnTx/>
                <a:uFillTx/>
                <a:latin typeface="Segoe UI Semibold"/>
                <a:ea typeface="+mn-ea"/>
                <a:cs typeface="Segoe UI" pitchFamily="34" charset="0"/>
              </a:rPr>
              <a:t>earning loss.</a:t>
            </a:r>
          </a:p>
        </p:txBody>
      </p:sp>
      <p:sp>
        <p:nvSpPr>
          <p:cNvPr id="15" name="TextBox 14">
            <a:extLst>
              <a:ext uri="{FF2B5EF4-FFF2-40B4-BE49-F238E27FC236}">
                <a16:creationId xmlns:a16="http://schemas.microsoft.com/office/drawing/2014/main" id="{DDCDF131-6E63-4EF5-BCEE-2C6C67FA9A01}"/>
              </a:ext>
            </a:extLst>
          </p:cNvPr>
          <p:cNvSpPr txBox="1"/>
          <p:nvPr/>
        </p:nvSpPr>
        <p:spPr>
          <a:xfrm>
            <a:off x="3866029" y="2381071"/>
            <a:ext cx="832597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C08FED"/>
                </a:solidFill>
                <a:effectLst/>
                <a:uLnTx/>
                <a:uFillTx/>
                <a:latin typeface="Segoe UI"/>
                <a:ea typeface="+mn-ea"/>
                <a:cs typeface="+mn-cs"/>
              </a:rPr>
              <a:t>10 trillion</a:t>
            </a:r>
          </a:p>
        </p:txBody>
      </p:sp>
      <p:sp>
        <p:nvSpPr>
          <p:cNvPr id="33" name="object 5">
            <a:extLst>
              <a:ext uri="{FF2B5EF4-FFF2-40B4-BE49-F238E27FC236}">
                <a16:creationId xmlns:a16="http://schemas.microsoft.com/office/drawing/2014/main" id="{05B48AA8-ED8B-49FB-8C36-09AED674882C}"/>
              </a:ext>
            </a:extLst>
          </p:cNvPr>
          <p:cNvSpPr txBox="1"/>
          <p:nvPr/>
        </p:nvSpPr>
        <p:spPr>
          <a:xfrm>
            <a:off x="6801316" y="5282238"/>
            <a:ext cx="4109623" cy="584775"/>
          </a:xfrm>
          <a:prstGeom prst="rect">
            <a:avLst/>
          </a:prstGeom>
        </p:spPr>
        <p:txBody>
          <a:bodyPr vert="horz" wrap="square" lIns="0" tIns="0" rIns="0" bIns="0" rtlCol="0">
            <a:spAutoFit/>
          </a:bodyPr>
          <a:lstStyle/>
          <a:p>
            <a:pPr marL="0" marR="0" lvl="0" indent="0" algn="r"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Segoe UI" panose="020B0502040204020203" pitchFamily="34" charset="0"/>
                <a:cs typeface="Segoe UI Semilight" panose="020B0402040204020203" pitchFamily="34" charset="0"/>
              </a:rPr>
              <a:t>Simulating the Potential Impacts of the COVID-19 School Closures on Schooling and Learning Outcomes: A set of Global Estimates</a:t>
            </a:r>
          </a:p>
          <a:p>
            <a:pPr marL="0" marR="0" lvl="0" indent="0" algn="r"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Segoe UI" panose="020B0502040204020203" pitchFamily="34" charset="0"/>
                <a:cs typeface="Segoe UI Semilight" panose="020B0402040204020203" pitchFamily="34" charset="0"/>
              </a:rPr>
              <a:t>The World Bank</a:t>
            </a:r>
          </a:p>
        </p:txBody>
      </p:sp>
      <p:pic>
        <p:nvPicPr>
          <p:cNvPr id="4" name="Picture 3" descr="A picture containing person&#10;&#10;Description automatically generated">
            <a:extLst>
              <a:ext uri="{FF2B5EF4-FFF2-40B4-BE49-F238E27FC236}">
                <a16:creationId xmlns:a16="http://schemas.microsoft.com/office/drawing/2014/main" id="{B3030BB6-F786-49A2-9A61-7EEC0928D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66029" cy="6858000"/>
          </a:xfrm>
          <a:prstGeom prst="rect">
            <a:avLst/>
          </a:prstGeom>
        </p:spPr>
      </p:pic>
    </p:spTree>
    <p:extLst>
      <p:ext uri="{BB962C8B-B14F-4D97-AF65-F5344CB8AC3E}">
        <p14:creationId xmlns:p14="http://schemas.microsoft.com/office/powerpoint/2010/main" val="2546258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245B39E7-0538-4B36-BDE2-5A0ADBA94072}"/>
              </a:ext>
            </a:extLst>
          </p:cNvPr>
          <p:cNvSpPr txBox="1">
            <a:spLocks/>
          </p:cNvSpPr>
          <p:nvPr/>
        </p:nvSpPr>
        <p:spPr>
          <a:xfrm>
            <a:off x="0" y="2295145"/>
            <a:ext cx="6619875" cy="1200329"/>
          </a:xfrm>
          <a:prstGeom prst="rect">
            <a:avLst/>
          </a:prstGeom>
          <a:noFill/>
        </p:spPr>
        <p:txBody>
          <a:bodyPr wrap="square">
            <a:spAutoFit/>
          </a:bodyPr>
          <a:lstStyle>
            <a:defPPr>
              <a:defRPr lang="en-US"/>
            </a:defPPr>
            <a:lvl1pPr algn="ctr">
              <a:defRPr sz="7200">
                <a:solidFill>
                  <a:srgbClr val="C08FE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C08FED"/>
                </a:solidFill>
                <a:effectLst/>
                <a:uLnTx/>
                <a:uFillTx/>
                <a:latin typeface="Segoe UI"/>
                <a:ea typeface="+mn-ea"/>
                <a:cs typeface="+mn-cs"/>
              </a:rPr>
              <a:t>825 million </a:t>
            </a:r>
          </a:p>
        </p:txBody>
      </p:sp>
      <p:sp>
        <p:nvSpPr>
          <p:cNvPr id="7" name="TextBox 6">
            <a:extLst>
              <a:ext uri="{FF2B5EF4-FFF2-40B4-BE49-F238E27FC236}">
                <a16:creationId xmlns:a16="http://schemas.microsoft.com/office/drawing/2014/main" id="{29821A57-DEFB-4E1F-BB33-4E75BC4EE3BF}"/>
              </a:ext>
            </a:extLst>
          </p:cNvPr>
          <p:cNvSpPr txBox="1"/>
          <p:nvPr/>
        </p:nvSpPr>
        <p:spPr>
          <a:xfrm>
            <a:off x="860168" y="3495474"/>
            <a:ext cx="489954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By 2030 more than 825 million students will not have the skills needed to support lifelong learning and employment. </a:t>
            </a:r>
          </a:p>
        </p:txBody>
      </p:sp>
      <p:sp>
        <p:nvSpPr>
          <p:cNvPr id="4" name="Title 7">
            <a:extLst>
              <a:ext uri="{FF2B5EF4-FFF2-40B4-BE49-F238E27FC236}">
                <a16:creationId xmlns:a16="http://schemas.microsoft.com/office/drawing/2014/main" id="{BD0D390D-08A1-4919-9AD1-8DA3BBF98D13}"/>
              </a:ext>
            </a:extLst>
          </p:cNvPr>
          <p:cNvSpPr txBox="1">
            <a:spLocks noGrp="1"/>
          </p:cNvSpPr>
          <p:nvPr>
            <p:ph type="title" idx="4294967295"/>
          </p:nvPr>
        </p:nvSpPr>
        <p:spPr>
          <a:xfrm>
            <a:off x="1" y="610119"/>
            <a:ext cx="6619874" cy="553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The skills </a:t>
            </a:r>
            <a:r>
              <a:rPr kumimoji="0" lang="en-US" sz="3600" b="0" i="0" u="none" strike="noStrike" kern="1200" cap="none" spc="-50" normalizeH="0" baseline="0" noProof="0">
                <a:ln w="3175">
                  <a:noFill/>
                </a:ln>
                <a:solidFill>
                  <a:srgbClr val="C08FED"/>
                </a:solidFill>
                <a:effectLst/>
                <a:uLnTx/>
                <a:uFillTx/>
                <a:latin typeface="Segoe UI Semibold"/>
                <a:ea typeface="+mn-ea"/>
                <a:cs typeface="Segoe UI" pitchFamily="34" charset="0"/>
              </a:rPr>
              <a:t>crisis.</a:t>
            </a:r>
          </a:p>
        </p:txBody>
      </p:sp>
      <p:sp>
        <p:nvSpPr>
          <p:cNvPr id="12" name="object 5">
            <a:extLst>
              <a:ext uri="{FF2B5EF4-FFF2-40B4-BE49-F238E27FC236}">
                <a16:creationId xmlns:a16="http://schemas.microsoft.com/office/drawing/2014/main" id="{501EBBF8-4CF5-473C-8B8B-415F55134F22}"/>
              </a:ext>
            </a:extLst>
          </p:cNvPr>
          <p:cNvSpPr txBox="1"/>
          <p:nvPr/>
        </p:nvSpPr>
        <p:spPr>
          <a:xfrm>
            <a:off x="954506" y="4917474"/>
            <a:ext cx="3986480" cy="415498"/>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Segoe UI" panose="020B0502040204020203" pitchFamily="34" charset="0"/>
                <a:cs typeface="Segoe UI Semilight" panose="020B0402040204020203" pitchFamily="34" charset="0"/>
              </a:rPr>
              <a:t>Adolescent education and skills</a:t>
            </a:r>
          </a:p>
          <a:p>
            <a:pPr marL="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Segoe UI" panose="020B0502040204020203" pitchFamily="34" charset="0"/>
                <a:cs typeface="Segoe UI Semilight" panose="020B0402040204020203" pitchFamily="34" charset="0"/>
              </a:rPr>
              <a:t>UNICEF</a:t>
            </a:r>
            <a:endParaRPr kumimoji="0" lang="en-US" sz="1100" b="0" i="0" u="none" strike="noStrike" kern="1200" cap="none" spc="0" normalizeH="0" baseline="0" noProof="0">
              <a:ln>
                <a:noFill/>
              </a:ln>
              <a:solidFill>
                <a:srgbClr val="FFFFFF">
                  <a:lumMod val="75000"/>
                </a:srgbClr>
              </a:solidFill>
              <a:effectLst/>
              <a:uLnTx/>
              <a:uFillTx/>
              <a:latin typeface="Segoe UI"/>
              <a:ea typeface="+mn-ea"/>
              <a:cs typeface="Segoe UI Semilight" panose="020B0402040204020203" pitchFamily="34" charset="0"/>
            </a:endParaRPr>
          </a:p>
        </p:txBody>
      </p:sp>
      <p:pic>
        <p:nvPicPr>
          <p:cNvPr id="13" name="Picture 12" descr="A group of children on a bench&#10;&#10;Description automatically generated with low confidence">
            <a:extLst>
              <a:ext uri="{FF2B5EF4-FFF2-40B4-BE49-F238E27FC236}">
                <a16:creationId xmlns:a16="http://schemas.microsoft.com/office/drawing/2014/main" id="{BC702011-639C-4177-A141-C22D77B1E9C8}"/>
              </a:ext>
            </a:extLst>
          </p:cNvPr>
          <p:cNvPicPr>
            <a:picLocks noChangeAspect="1"/>
          </p:cNvPicPr>
          <p:nvPr/>
        </p:nvPicPr>
        <p:blipFill rotWithShape="1">
          <a:blip r:embed="rId3"/>
          <a:srcRect l="18913" r="26937"/>
          <a:stretch/>
        </p:blipFill>
        <p:spPr>
          <a:xfrm>
            <a:off x="6619875" y="0"/>
            <a:ext cx="5572123" cy="6858000"/>
          </a:xfrm>
          <a:prstGeom prst="rect">
            <a:avLst/>
          </a:prstGeom>
        </p:spPr>
      </p:pic>
    </p:spTree>
    <p:extLst>
      <p:ext uri="{BB962C8B-B14F-4D97-AF65-F5344CB8AC3E}">
        <p14:creationId xmlns:p14="http://schemas.microsoft.com/office/powerpoint/2010/main" val="3283685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6317E-55AF-4F18-B388-76C39578FC96}"/>
              </a:ext>
            </a:extLst>
          </p:cNvPr>
          <p:cNvSpPr txBox="1">
            <a:spLocks noGrp="1"/>
          </p:cNvSpPr>
          <p:nvPr>
            <p:ph type="title" idx="4294967295"/>
          </p:nvPr>
        </p:nvSpPr>
        <p:spPr>
          <a:xfrm>
            <a:off x="2013966" y="983331"/>
            <a:ext cx="786155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Segoe UI"/>
                <a:ea typeface="+mn-ea"/>
                <a:cs typeface="+mn-cs"/>
              </a:rPr>
              <a:t>Adversity as a </a:t>
            </a:r>
            <a:r>
              <a:rPr kumimoji="0" lang="en-US" sz="3600" b="0" i="0" u="none" strike="noStrike" kern="1200" cap="none" spc="0" normalizeH="0" baseline="0" noProof="0" dirty="0">
                <a:ln>
                  <a:noFill/>
                </a:ln>
                <a:solidFill>
                  <a:srgbClr val="C08FED"/>
                </a:solidFill>
                <a:effectLst/>
                <a:uLnTx/>
                <a:uFillTx/>
                <a:latin typeface="Segoe UI"/>
                <a:ea typeface="+mn-ea"/>
                <a:cs typeface="+mn-cs"/>
              </a:rPr>
              <a:t>catalyst for creativity</a:t>
            </a:r>
          </a:p>
        </p:txBody>
      </p:sp>
      <p:sp>
        <p:nvSpPr>
          <p:cNvPr id="6" name="TextBox 5">
            <a:extLst>
              <a:ext uri="{FF2B5EF4-FFF2-40B4-BE49-F238E27FC236}">
                <a16:creationId xmlns:a16="http://schemas.microsoft.com/office/drawing/2014/main" id="{DA0B1B0F-ABA1-4F79-ACE1-85CC905A6875}"/>
              </a:ext>
            </a:extLst>
          </p:cNvPr>
          <p:cNvSpPr txBox="1"/>
          <p:nvPr/>
        </p:nvSpPr>
        <p:spPr>
          <a:xfrm>
            <a:off x="1158918" y="2522633"/>
            <a:ext cx="23384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The Ambulance</a:t>
            </a:r>
          </a:p>
        </p:txBody>
      </p:sp>
      <p:sp>
        <p:nvSpPr>
          <p:cNvPr id="8" name="TextBox 7">
            <a:extLst>
              <a:ext uri="{FF2B5EF4-FFF2-40B4-BE49-F238E27FC236}">
                <a16:creationId xmlns:a16="http://schemas.microsoft.com/office/drawing/2014/main" id="{FF67EF9B-9A28-46AA-9EA2-387ACDAC2BCE}"/>
              </a:ext>
            </a:extLst>
          </p:cNvPr>
          <p:cNvSpPr txBox="1"/>
          <p:nvPr/>
        </p:nvSpPr>
        <p:spPr>
          <a:xfrm>
            <a:off x="4516455" y="2522633"/>
            <a:ext cx="2946229" cy="461665"/>
          </a:xfrm>
          <a:prstGeom prst="rect">
            <a:avLst/>
          </a:prstGeom>
          <a:noFill/>
        </p:spPr>
        <p:txBody>
          <a:bodyPr wrap="square">
            <a:spAutoFit/>
          </a:bodyPr>
          <a:lstStyle>
            <a:defPPr>
              <a:defRPr lang="en-US"/>
            </a:defPPr>
            <a:lvl1pPr algn="ctr">
              <a:defRPr sz="2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The Printing press</a:t>
            </a:r>
          </a:p>
        </p:txBody>
      </p:sp>
      <p:sp>
        <p:nvSpPr>
          <p:cNvPr id="10" name="TextBox 9">
            <a:extLst>
              <a:ext uri="{FF2B5EF4-FFF2-40B4-BE49-F238E27FC236}">
                <a16:creationId xmlns:a16="http://schemas.microsoft.com/office/drawing/2014/main" id="{0DD3CE46-CC13-467D-9857-DFD28BB6B4E1}"/>
              </a:ext>
            </a:extLst>
          </p:cNvPr>
          <p:cNvSpPr txBox="1"/>
          <p:nvPr/>
        </p:nvSpPr>
        <p:spPr>
          <a:xfrm>
            <a:off x="8502227" y="2522633"/>
            <a:ext cx="2430018" cy="461665"/>
          </a:xfrm>
          <a:prstGeom prst="rect">
            <a:avLst/>
          </a:prstGeom>
          <a:noFill/>
        </p:spPr>
        <p:txBody>
          <a:bodyPr wrap="square">
            <a:spAutoFit/>
          </a:bodyPr>
          <a:lstStyle>
            <a:defPPr>
              <a:defRPr lang="en-US"/>
            </a:defPPr>
            <a:lvl1pPr algn="ctr">
              <a:defRPr sz="2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The Blood Bank</a:t>
            </a:r>
          </a:p>
        </p:txBody>
      </p:sp>
      <p:pic>
        <p:nvPicPr>
          <p:cNvPr id="1026" name="Picture 2" descr="An old car parked in front of a brick building&#10;&#10;Description automatically generated with medium confidence">
            <a:extLst>
              <a:ext uri="{FF2B5EF4-FFF2-40B4-BE49-F238E27FC236}">
                <a16:creationId xmlns:a16="http://schemas.microsoft.com/office/drawing/2014/main" id="{E5F259F5-0ABD-416D-8368-E5966D61B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918" y="3220953"/>
            <a:ext cx="2338455" cy="1861800"/>
          </a:xfrm>
          <a:prstGeom prst="rect">
            <a:avLst/>
          </a:prstGeom>
          <a:noFill/>
        </p:spPr>
      </p:pic>
      <p:sp>
        <p:nvSpPr>
          <p:cNvPr id="9" name="TextBox 8">
            <a:extLst>
              <a:ext uri="{FF2B5EF4-FFF2-40B4-BE49-F238E27FC236}">
                <a16:creationId xmlns:a16="http://schemas.microsoft.com/office/drawing/2014/main" id="{08E883ED-CC4A-4098-AB77-630E00237A83}"/>
              </a:ext>
            </a:extLst>
          </p:cNvPr>
          <p:cNvSpPr txBox="1"/>
          <p:nvPr/>
        </p:nvSpPr>
        <p:spPr>
          <a:xfrm>
            <a:off x="1158918" y="5278005"/>
            <a:ext cx="233845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8FED"/>
                </a:solidFill>
                <a:effectLst/>
                <a:uLnTx/>
                <a:uFillTx/>
                <a:latin typeface="Segoe UI"/>
                <a:ea typeface="+mn-ea"/>
                <a:cs typeface="+mn-cs"/>
              </a:rPr>
              <a:t>Napoleonic Wars </a:t>
            </a:r>
          </a:p>
        </p:txBody>
      </p:sp>
      <p:sp>
        <p:nvSpPr>
          <p:cNvPr id="11" name="TextBox 10">
            <a:extLst>
              <a:ext uri="{FF2B5EF4-FFF2-40B4-BE49-F238E27FC236}">
                <a16:creationId xmlns:a16="http://schemas.microsoft.com/office/drawing/2014/main" id="{2DA58D52-091D-4D22-8DFB-5E87FABA69C5}"/>
              </a:ext>
            </a:extLst>
          </p:cNvPr>
          <p:cNvSpPr txBox="1"/>
          <p:nvPr/>
        </p:nvSpPr>
        <p:spPr>
          <a:xfrm>
            <a:off x="4445156" y="5278005"/>
            <a:ext cx="3109288" cy="369332"/>
          </a:xfrm>
          <a:prstGeom prst="rect">
            <a:avLst/>
          </a:prstGeom>
          <a:noFill/>
        </p:spPr>
        <p:txBody>
          <a:bodyPr wrap="square">
            <a:spAutoFit/>
          </a:bodyPr>
          <a:lstStyle>
            <a:defPPr>
              <a:defRPr lang="en-US"/>
            </a:defPPr>
            <a:lvl1pPr algn="ctr">
              <a:defRPr>
                <a:solidFill>
                  <a:srgbClr val="C08FE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8FED"/>
                </a:solidFill>
                <a:effectLst/>
                <a:uLnTx/>
                <a:uFillTx/>
                <a:latin typeface="Segoe UI"/>
                <a:ea typeface="+mn-ea"/>
                <a:cs typeface="+mn-cs"/>
              </a:rPr>
              <a:t>Second Plague Pandemic</a:t>
            </a:r>
          </a:p>
        </p:txBody>
      </p:sp>
      <p:sp>
        <p:nvSpPr>
          <p:cNvPr id="13" name="TextBox 12">
            <a:extLst>
              <a:ext uri="{FF2B5EF4-FFF2-40B4-BE49-F238E27FC236}">
                <a16:creationId xmlns:a16="http://schemas.microsoft.com/office/drawing/2014/main" id="{3B2B7497-53C7-44B4-B1EF-EDBAEEC0D597}"/>
              </a:ext>
            </a:extLst>
          </p:cNvPr>
          <p:cNvSpPr txBox="1"/>
          <p:nvPr/>
        </p:nvSpPr>
        <p:spPr>
          <a:xfrm>
            <a:off x="8551772" y="5278005"/>
            <a:ext cx="2330927" cy="369332"/>
          </a:xfrm>
          <a:prstGeom prst="rect">
            <a:avLst/>
          </a:prstGeom>
          <a:noFill/>
        </p:spPr>
        <p:txBody>
          <a:bodyPr wrap="square">
            <a:spAutoFit/>
          </a:bodyPr>
          <a:lstStyle>
            <a:defPPr>
              <a:defRPr lang="en-US"/>
            </a:defPPr>
            <a:lvl1pPr algn="ctr">
              <a:defRPr>
                <a:solidFill>
                  <a:srgbClr val="C08FE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8FED"/>
                </a:solidFill>
                <a:effectLst/>
                <a:uLnTx/>
                <a:uFillTx/>
                <a:latin typeface="Segoe UI"/>
                <a:ea typeface="+mn-ea"/>
                <a:cs typeface="+mn-cs"/>
              </a:rPr>
              <a:t>World War I </a:t>
            </a:r>
          </a:p>
        </p:txBody>
      </p:sp>
      <p:pic>
        <p:nvPicPr>
          <p:cNvPr id="2050" name="Picture 2" descr="A picture containing wall, person, indoor, person&#10;&#10;Description automatically generated">
            <a:extLst>
              <a:ext uri="{FF2B5EF4-FFF2-40B4-BE49-F238E27FC236}">
                <a16:creationId xmlns:a16="http://schemas.microsoft.com/office/drawing/2014/main" id="{AE0F9B1A-B7C9-4C8D-BEBD-0D5B4A326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791" y="3223240"/>
            <a:ext cx="2430018" cy="1871244"/>
          </a:xfrm>
          <a:prstGeom prst="rect">
            <a:avLst/>
          </a:prstGeom>
          <a:noFill/>
        </p:spPr>
      </p:pic>
      <p:pic>
        <p:nvPicPr>
          <p:cNvPr id="3074" name="Picture 2" descr="A picture containing person&#10;&#10;Description automatically generated">
            <a:extLst>
              <a:ext uri="{FF2B5EF4-FFF2-40B4-BE49-F238E27FC236}">
                <a16:creationId xmlns:a16="http://schemas.microsoft.com/office/drawing/2014/main" id="{52E91534-FA6D-477E-A0BB-8EBA77C4D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39" r="13201"/>
          <a:stretch/>
        </p:blipFill>
        <p:spPr bwMode="auto">
          <a:xfrm>
            <a:off x="8502227" y="3232685"/>
            <a:ext cx="2330928" cy="1861799"/>
          </a:xfrm>
          <a:prstGeom prst="rect">
            <a:avLst/>
          </a:prstGeom>
          <a:noFill/>
        </p:spPr>
      </p:pic>
    </p:spTree>
    <p:extLst>
      <p:ext uri="{BB962C8B-B14F-4D97-AF65-F5344CB8AC3E}">
        <p14:creationId xmlns:p14="http://schemas.microsoft.com/office/powerpoint/2010/main" val="2364292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14C7-F3CB-41D2-A117-AAA93C625BEE}"/>
              </a:ext>
            </a:extLst>
          </p:cNvPr>
          <p:cNvSpPr>
            <a:spLocks noGrp="1"/>
          </p:cNvSpPr>
          <p:nvPr>
            <p:ph type="title" idx="4294967295"/>
          </p:nvPr>
        </p:nvSpPr>
        <p:spPr>
          <a:xfrm>
            <a:off x="838199" y="362541"/>
            <a:ext cx="10515600" cy="476325"/>
          </a:xfrm>
        </p:spPr>
        <p:txBody>
          <a:bodyPr vert="horz" lIns="91440" tIns="45720" rIns="91440" bIns="45720" rtlCol="0" anchor="b">
            <a:normAutofit fontScale="90000"/>
          </a:bodyPr>
          <a:lstStyle/>
          <a:p>
            <a:r>
              <a:rPr lang="en-US"/>
              <a:t>Quotes about online learning</a:t>
            </a:r>
          </a:p>
        </p:txBody>
      </p:sp>
      <p:pic>
        <p:nvPicPr>
          <p:cNvPr id="4" name="Picture 3" descr="A picture containing text, person, library, book&#10;&#10;Description automatically generated">
            <a:extLst>
              <a:ext uri="{FF2B5EF4-FFF2-40B4-BE49-F238E27FC236}">
                <a16:creationId xmlns:a16="http://schemas.microsoft.com/office/drawing/2014/main" id="{9CAF4FCD-F729-4CFE-B5FC-84C1D66DB657}"/>
              </a:ext>
            </a:extLst>
          </p:cNvPr>
          <p:cNvPicPr>
            <a:picLocks noChangeAspect="1"/>
          </p:cNvPicPr>
          <p:nvPr/>
        </p:nvPicPr>
        <p:blipFill rotWithShape="1">
          <a:blip r:embed="rId3">
            <a:extLst>
              <a:ext uri="{28A0092B-C50C-407E-A947-70E740481C1C}">
                <a14:useLocalDpi xmlns:a14="http://schemas.microsoft.com/office/drawing/2010/main" val="0"/>
              </a:ext>
            </a:extLst>
          </a:blip>
          <a:srcRect t="10163" r="9548" b="13518"/>
          <a:stretch/>
        </p:blipFill>
        <p:spPr>
          <a:xfrm>
            <a:off x="-1" y="1"/>
            <a:ext cx="12192000" cy="6858000"/>
          </a:xfrm>
          <a:prstGeom prst="rect">
            <a:avLst/>
          </a:prstGeom>
        </p:spPr>
      </p:pic>
      <p:sp>
        <p:nvSpPr>
          <p:cNvPr id="5" name="Rectangle 4">
            <a:extLst>
              <a:ext uri="{FF2B5EF4-FFF2-40B4-BE49-F238E27FC236}">
                <a16:creationId xmlns:a16="http://schemas.microsoft.com/office/drawing/2014/main" id="{76184D2B-B664-415A-BE98-232FD9F7DF4E}"/>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lumMod val="1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61D98BF0-E894-474B-86A5-F703C896C1CF}"/>
              </a:ext>
              <a:ext uri="{C183D7F6-B498-43B3-948B-1728B52AA6E4}">
                <adec:decorative xmlns:adec="http://schemas.microsoft.com/office/drawing/2017/decorative" val="1"/>
              </a:ext>
            </a:extLst>
          </p:cNvPr>
          <p:cNvGrpSpPr/>
          <p:nvPr/>
        </p:nvGrpSpPr>
        <p:grpSpPr>
          <a:xfrm>
            <a:off x="289572" y="1218659"/>
            <a:ext cx="4180828" cy="1643000"/>
            <a:chOff x="289572" y="1218659"/>
            <a:chExt cx="4180828" cy="1643000"/>
          </a:xfrm>
        </p:grpSpPr>
        <p:sp>
          <p:nvSpPr>
            <p:cNvPr id="6" name="Rectangle 5">
              <a:extLst>
                <a:ext uri="{FF2B5EF4-FFF2-40B4-BE49-F238E27FC236}">
                  <a16:creationId xmlns:a16="http://schemas.microsoft.com/office/drawing/2014/main" id="{ADA12240-91B2-40AC-A56A-1F246AB18173}"/>
                </a:ext>
              </a:extLst>
            </p:cNvPr>
            <p:cNvSpPr/>
            <p:nvPr/>
          </p:nvSpPr>
          <p:spPr>
            <a:xfrm>
              <a:off x="289572" y="1218659"/>
              <a:ext cx="4180828" cy="1643000"/>
            </a:xfrm>
            <a:prstGeom prst="rect">
              <a:avLst/>
            </a:prstGeom>
            <a:solidFill>
              <a:schemeClr val="bg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1DC26026-AFBE-4D51-8003-3540420EDE6C}"/>
                </a:ext>
              </a:extLst>
            </p:cNvPr>
            <p:cNvSpPr txBox="1"/>
            <p:nvPr/>
          </p:nvSpPr>
          <p:spPr>
            <a:xfrm>
              <a:off x="443987" y="1418013"/>
              <a:ext cx="370891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“Online learning gave so much opportunity to the shy students that rarely talk and </a:t>
              </a:r>
              <a:r>
                <a:rPr kumimoji="0" lang="en-US" sz="1800" b="0" i="0" u="none" strike="noStrike" kern="1200" cap="none" spc="0" normalizeH="0" baseline="0" noProof="0">
                  <a:ln>
                    <a:noFill/>
                  </a:ln>
                  <a:solidFill>
                    <a:srgbClr val="C08FED"/>
                  </a:solidFill>
                  <a:effectLst/>
                  <a:uLnTx/>
                  <a:uFillTx/>
                  <a:latin typeface="Segoe UI"/>
                  <a:ea typeface="+mn-ea"/>
                  <a:cs typeface="+mn-cs"/>
                </a:rPr>
                <a:t>engage in classroom activities</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grpSp>
      <p:grpSp>
        <p:nvGrpSpPr>
          <p:cNvPr id="14" name="Group 13">
            <a:extLst>
              <a:ext uri="{FF2B5EF4-FFF2-40B4-BE49-F238E27FC236}">
                <a16:creationId xmlns:a16="http://schemas.microsoft.com/office/drawing/2014/main" id="{5C8F24D1-264B-465E-8BE6-C5300FD5F203}"/>
              </a:ext>
              <a:ext uri="{C183D7F6-B498-43B3-948B-1728B52AA6E4}">
                <adec:decorative xmlns:adec="http://schemas.microsoft.com/office/drawing/2017/decorative" val="1"/>
              </a:ext>
            </a:extLst>
          </p:cNvPr>
          <p:cNvGrpSpPr/>
          <p:nvPr/>
        </p:nvGrpSpPr>
        <p:grpSpPr>
          <a:xfrm>
            <a:off x="289572" y="4080317"/>
            <a:ext cx="4180828" cy="1875983"/>
            <a:chOff x="289572" y="4080317"/>
            <a:chExt cx="4180828" cy="1875983"/>
          </a:xfrm>
        </p:grpSpPr>
        <p:sp>
          <p:nvSpPr>
            <p:cNvPr id="7" name="Rectangle 6">
              <a:extLst>
                <a:ext uri="{FF2B5EF4-FFF2-40B4-BE49-F238E27FC236}">
                  <a16:creationId xmlns:a16="http://schemas.microsoft.com/office/drawing/2014/main" id="{EE2884A7-46A4-4230-918D-9764DE8941A3}"/>
                </a:ext>
              </a:extLst>
            </p:cNvPr>
            <p:cNvSpPr/>
            <p:nvPr/>
          </p:nvSpPr>
          <p:spPr>
            <a:xfrm>
              <a:off x="289572" y="4080317"/>
              <a:ext cx="4180828" cy="1875983"/>
            </a:xfrm>
            <a:prstGeom prst="rect">
              <a:avLst/>
            </a:prstGeom>
            <a:solidFill>
              <a:schemeClr val="bg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D97C7156-4BC9-40C8-81BF-EFBAECB03206}"/>
                </a:ext>
              </a:extLst>
            </p:cNvPr>
            <p:cNvSpPr txBox="1"/>
            <p:nvPr/>
          </p:nvSpPr>
          <p:spPr>
            <a:xfrm>
              <a:off x="443987" y="4275459"/>
              <a:ext cx="354381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“We really saw how </a:t>
              </a:r>
              <a:r>
                <a:rPr kumimoji="0" lang="en-US" sz="1800" b="0" i="0" u="none" strike="noStrike" kern="1200" cap="none" spc="0" normalizeH="0" baseline="0" noProof="0">
                  <a:ln>
                    <a:noFill/>
                  </a:ln>
                  <a:solidFill>
                    <a:srgbClr val="C08FED"/>
                  </a:solidFill>
                  <a:effectLst/>
                  <a:uLnTx/>
                  <a:uFillTx/>
                  <a:latin typeface="Segoe UI"/>
                  <a:ea typeface="+mn-ea"/>
                  <a:cs typeface="+mn-cs"/>
                </a:rPr>
                <a:t>adaptable</a:t>
              </a:r>
              <a:r>
                <a:rPr kumimoji="0" lang="en-US" sz="1800" b="0" i="0" u="none" strike="noStrike" kern="1200" cap="none" spc="0" normalizeH="0" baseline="0" noProof="0">
                  <a:ln>
                    <a:noFill/>
                  </a:ln>
                  <a:solidFill>
                    <a:srgbClr val="FFFFFF"/>
                  </a:solidFill>
                  <a:effectLst/>
                  <a:uLnTx/>
                  <a:uFillTx/>
                  <a:latin typeface="Segoe UI"/>
                  <a:ea typeface="+mn-ea"/>
                  <a:cs typeface="+mn-cs"/>
                </a:rPr>
                <a:t> </a:t>
              </a:r>
              <a:r>
                <a:rPr kumimoji="0" lang="en-US" sz="1800" b="0" i="0" u="none" strike="noStrike" kern="1200" cap="none" spc="0" normalizeH="0" baseline="0" noProof="0">
                  <a:ln>
                    <a:noFill/>
                  </a:ln>
                  <a:solidFill>
                    <a:srgbClr val="C08FED"/>
                  </a:solidFill>
                  <a:effectLst/>
                  <a:uLnTx/>
                  <a:uFillTx/>
                  <a:latin typeface="Segoe UI"/>
                  <a:ea typeface="+mn-ea"/>
                  <a:cs typeface="+mn-cs"/>
                </a:rPr>
                <a:t>our students were</a:t>
              </a:r>
              <a:r>
                <a:rPr kumimoji="0" lang="en-US" sz="1800" b="0" i="0" u="none" strike="noStrike" kern="1200" cap="none" spc="0" normalizeH="0" baseline="0" noProof="0">
                  <a:ln>
                    <a:noFill/>
                  </a:ln>
                  <a:solidFill>
                    <a:srgbClr val="FFFFFF"/>
                  </a:solidFill>
                  <a:effectLst/>
                  <a:uLnTx/>
                  <a:uFillTx/>
                  <a:latin typeface="Segoe UI"/>
                  <a:ea typeface="+mn-ea"/>
                  <a:cs typeface="+mn-cs"/>
                </a:rPr>
                <a:t>, how resilient to change. Even the 6- to 8-year-olds that I work with embraced new tools!”</a:t>
              </a:r>
            </a:p>
          </p:txBody>
        </p:sp>
      </p:grpSp>
      <p:grpSp>
        <p:nvGrpSpPr>
          <p:cNvPr id="20" name="Group 19">
            <a:extLst>
              <a:ext uri="{FF2B5EF4-FFF2-40B4-BE49-F238E27FC236}">
                <a16:creationId xmlns:a16="http://schemas.microsoft.com/office/drawing/2014/main" id="{D4B601B9-C435-4954-B5E3-D18C39092F99}"/>
              </a:ext>
              <a:ext uri="{C183D7F6-B498-43B3-948B-1728B52AA6E4}">
                <adec:decorative xmlns:adec="http://schemas.microsoft.com/office/drawing/2017/decorative" val="1"/>
              </a:ext>
            </a:extLst>
          </p:cNvPr>
          <p:cNvGrpSpPr/>
          <p:nvPr/>
        </p:nvGrpSpPr>
        <p:grpSpPr>
          <a:xfrm>
            <a:off x="8001128" y="1218659"/>
            <a:ext cx="3901300" cy="1642999"/>
            <a:chOff x="8001128" y="1218659"/>
            <a:chExt cx="3901300" cy="1642999"/>
          </a:xfrm>
        </p:grpSpPr>
        <p:sp>
          <p:nvSpPr>
            <p:cNvPr id="8" name="Rectangle 7">
              <a:extLst>
                <a:ext uri="{FF2B5EF4-FFF2-40B4-BE49-F238E27FC236}">
                  <a16:creationId xmlns:a16="http://schemas.microsoft.com/office/drawing/2014/main" id="{3662B8FF-6050-4840-8A6F-B8012EED1E49}"/>
                </a:ext>
              </a:extLst>
            </p:cNvPr>
            <p:cNvSpPr/>
            <p:nvPr/>
          </p:nvSpPr>
          <p:spPr>
            <a:xfrm>
              <a:off x="8001128" y="1218659"/>
              <a:ext cx="3901300" cy="1642999"/>
            </a:xfrm>
            <a:prstGeom prst="rect">
              <a:avLst/>
            </a:prstGeom>
            <a:solidFill>
              <a:schemeClr val="bg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TextBox 20">
              <a:extLst>
                <a:ext uri="{FF2B5EF4-FFF2-40B4-BE49-F238E27FC236}">
                  <a16:creationId xmlns:a16="http://schemas.microsoft.com/office/drawing/2014/main" id="{7AF7F0FC-5C40-4267-AC8D-B162F047DA71}"/>
                </a:ext>
              </a:extLst>
            </p:cNvPr>
            <p:cNvSpPr txBox="1"/>
            <p:nvPr/>
          </p:nvSpPr>
          <p:spPr>
            <a:xfrm>
              <a:off x="8295373" y="1418013"/>
              <a:ext cx="34650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“As a tech-specialist and coach, the biggest positive was the increased desire in teachers to try </a:t>
              </a:r>
              <a:r>
                <a:rPr kumimoji="0" lang="en-US" sz="1800" b="0" i="0" u="none" strike="noStrike" kern="1200" cap="none" spc="0" normalizeH="0" baseline="0" noProof="0">
                  <a:ln>
                    <a:noFill/>
                  </a:ln>
                  <a:solidFill>
                    <a:srgbClr val="C08FED"/>
                  </a:solidFill>
                  <a:effectLst/>
                  <a:uLnTx/>
                  <a:uFillTx/>
                  <a:latin typeface="Segoe UI"/>
                  <a:ea typeface="+mn-ea"/>
                  <a:cs typeface="+mn-cs"/>
                </a:rPr>
                <a:t>innovative ways to teach</a:t>
              </a:r>
              <a:r>
                <a:rPr kumimoji="0" lang="en-US" sz="1800" b="0" i="0" u="none" strike="noStrike" kern="1200" cap="none" spc="0" normalizeH="0" baseline="0" noProof="0">
                  <a:ln>
                    <a:noFill/>
                  </a:ln>
                  <a:solidFill>
                    <a:srgbClr val="FFFFFF"/>
                  </a:solidFill>
                  <a:effectLst/>
                  <a:uLnTx/>
                  <a:uFillTx/>
                  <a:latin typeface="Segoe UI"/>
                  <a:ea typeface="+mn-ea"/>
                  <a:cs typeface="+mn-cs"/>
                </a:rPr>
                <a:t>.“</a:t>
              </a:r>
            </a:p>
          </p:txBody>
        </p:sp>
      </p:grpSp>
      <p:grpSp>
        <p:nvGrpSpPr>
          <p:cNvPr id="18" name="Group 17">
            <a:extLst>
              <a:ext uri="{FF2B5EF4-FFF2-40B4-BE49-F238E27FC236}">
                <a16:creationId xmlns:a16="http://schemas.microsoft.com/office/drawing/2014/main" id="{F6DDE244-F924-492A-9696-7F606C887350}"/>
              </a:ext>
              <a:ext uri="{C183D7F6-B498-43B3-948B-1728B52AA6E4}">
                <adec:decorative xmlns:adec="http://schemas.microsoft.com/office/drawing/2017/decorative" val="1"/>
              </a:ext>
            </a:extLst>
          </p:cNvPr>
          <p:cNvGrpSpPr/>
          <p:nvPr/>
        </p:nvGrpSpPr>
        <p:grpSpPr>
          <a:xfrm>
            <a:off x="8001128" y="4076131"/>
            <a:ext cx="3901300" cy="1875983"/>
            <a:chOff x="8001128" y="4076131"/>
            <a:chExt cx="3901300" cy="1875983"/>
          </a:xfrm>
        </p:grpSpPr>
        <p:sp>
          <p:nvSpPr>
            <p:cNvPr id="10" name="Rectangle 9">
              <a:extLst>
                <a:ext uri="{FF2B5EF4-FFF2-40B4-BE49-F238E27FC236}">
                  <a16:creationId xmlns:a16="http://schemas.microsoft.com/office/drawing/2014/main" id="{893B85E2-C5E3-467A-9B13-55A2AA6220B1}"/>
                </a:ext>
              </a:extLst>
            </p:cNvPr>
            <p:cNvSpPr/>
            <p:nvPr/>
          </p:nvSpPr>
          <p:spPr>
            <a:xfrm>
              <a:off x="8001128" y="4076131"/>
              <a:ext cx="3901300" cy="1875983"/>
            </a:xfrm>
            <a:prstGeom prst="rect">
              <a:avLst/>
            </a:prstGeom>
            <a:solidFill>
              <a:schemeClr val="bg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A65555C4-D5CE-43E4-B456-ED14C68AD854}"/>
                </a:ext>
              </a:extLst>
            </p:cNvPr>
            <p:cNvSpPr txBox="1"/>
            <p:nvPr/>
          </p:nvSpPr>
          <p:spPr>
            <a:xfrm>
              <a:off x="8422628" y="4275459"/>
              <a:ext cx="333782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“Technology was proven to be an enabler in making learning </a:t>
              </a:r>
              <a:r>
                <a:rPr kumimoji="0" lang="en-US" sz="1800" b="0" i="0" u="none" strike="noStrike" kern="1200" cap="none" spc="0" normalizeH="0" baseline="0" noProof="0">
                  <a:ln>
                    <a:noFill/>
                  </a:ln>
                  <a:solidFill>
                    <a:srgbClr val="C08FED"/>
                  </a:solidFill>
                  <a:effectLst/>
                  <a:uLnTx/>
                  <a:uFillTx/>
                  <a:latin typeface="Segoe UI"/>
                  <a:ea typeface="+mn-ea"/>
                  <a:cs typeface="+mn-cs"/>
                </a:rPr>
                <a:t>personalized and student-centered</a:t>
              </a:r>
              <a:r>
                <a:rPr kumimoji="0" lang="en-US" sz="1800" b="0" i="0" u="none" strike="noStrike" kern="1200" cap="none" spc="0" normalizeH="0" baseline="0" noProof="0">
                  <a:ln>
                    <a:noFill/>
                  </a:ln>
                  <a:solidFill>
                    <a:srgbClr val="FFFFFF"/>
                  </a:solidFill>
                  <a:effectLst/>
                  <a:uLnTx/>
                  <a:uFillTx/>
                  <a:latin typeface="Segoe UI"/>
                  <a:ea typeface="+mn-ea"/>
                  <a:cs typeface="+mn-cs"/>
                </a:rPr>
                <a:t>.”</a:t>
              </a:r>
            </a:p>
          </p:txBody>
        </p:sp>
      </p:grpSp>
    </p:spTree>
    <p:extLst>
      <p:ext uri="{BB962C8B-B14F-4D97-AF65-F5344CB8AC3E}">
        <p14:creationId xmlns:p14="http://schemas.microsoft.com/office/powerpoint/2010/main" val="2757511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group of people sitting at a table with laptops&#10;&#10;Description automatically generated with medium confidence">
            <a:extLst>
              <a:ext uri="{FF2B5EF4-FFF2-40B4-BE49-F238E27FC236}">
                <a16:creationId xmlns:a16="http://schemas.microsoft.com/office/drawing/2014/main" id="{E65445D2-6922-48A7-8EED-DE9E444B721A}"/>
              </a:ext>
            </a:extLst>
          </p:cNvPr>
          <p:cNvPicPr>
            <a:picLocks noChangeAspect="1"/>
          </p:cNvPicPr>
          <p:nvPr/>
        </p:nvPicPr>
        <p:blipFill rotWithShape="1">
          <a:blip r:embed="rId3">
            <a:extLst>
              <a:ext uri="{28A0092B-C50C-407E-A947-70E740481C1C}">
                <a14:useLocalDpi xmlns:a14="http://schemas.microsoft.com/office/drawing/2010/main" val="0"/>
              </a:ext>
            </a:extLst>
          </a:blip>
          <a:srcRect l="208" t="15625" r="-20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DB9133-6917-44AB-ADBD-216B5D7CFD1A}"/>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0">
                <a:srgbClr val="0D0D0D">
                  <a:alpha val="0"/>
                </a:srgbClr>
              </a:gs>
              <a:gs pos="66000">
                <a:srgbClr val="0D0D0D">
                  <a:alpha val="70000"/>
                </a:srgbClr>
              </a:gs>
              <a:gs pos="83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633C8BFA-9E2D-4D68-B109-BAA64DFBB3CB}"/>
              </a:ext>
            </a:extLst>
          </p:cNvPr>
          <p:cNvSpPr txBox="1">
            <a:spLocks noGrp="1"/>
          </p:cNvSpPr>
          <p:nvPr>
            <p:ph type="title" idx="4294967295"/>
          </p:nvPr>
        </p:nvSpPr>
        <p:spPr>
          <a:xfrm>
            <a:off x="0" y="4023360"/>
            <a:ext cx="12192000"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It’s about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C08FED"/>
                </a:solidFill>
                <a:effectLst/>
                <a:uLnTx/>
                <a:uFillTx/>
                <a:latin typeface="Segoe UI"/>
                <a:ea typeface="+mn-ea"/>
                <a:cs typeface="+mn-cs"/>
              </a:rPr>
              <a:t>PEOPLE</a:t>
            </a:r>
            <a:endParaRPr kumimoji="0" lang="en-US" sz="4800" b="0" i="0" u="none" strike="noStrike" kern="1200" cap="none" spc="0" normalizeH="0" baseline="0" noProof="0">
              <a:ln>
                <a:noFill/>
              </a:ln>
              <a:solidFill>
                <a:srgbClr val="C08FE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6749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4" name="Picture 3" descr="A couple of kids sitting on wooden blocks with a moon in the background&#10;&#10;Description automatically generated with low confidence">
            <a:extLst>
              <a:ext uri="{FF2B5EF4-FFF2-40B4-BE49-F238E27FC236}">
                <a16:creationId xmlns:a16="http://schemas.microsoft.com/office/drawing/2014/main" id="{B7B9DB65-26EC-4200-AA13-EFC627E9B64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17047" b="17047"/>
          <a:stretch/>
        </p:blipFill>
        <p:spPr>
          <a:xfrm>
            <a:off x="0" y="0"/>
            <a:ext cx="12192000" cy="6858000"/>
          </a:xfrm>
          <a:prstGeom prst="rect">
            <a:avLst/>
          </a:prstGeom>
        </p:spPr>
      </p:pic>
      <p:sp>
        <p:nvSpPr>
          <p:cNvPr id="9" name="Title 8">
            <a:extLst>
              <a:ext uri="{FF2B5EF4-FFF2-40B4-BE49-F238E27FC236}">
                <a16:creationId xmlns:a16="http://schemas.microsoft.com/office/drawing/2014/main" id="{633C8BFA-9E2D-4D68-B109-BAA64DFBB3CB}"/>
              </a:ext>
            </a:extLst>
          </p:cNvPr>
          <p:cNvSpPr txBox="1">
            <a:spLocks noGrp="1"/>
          </p:cNvSpPr>
          <p:nvPr>
            <p:ph type="title" idx="4294967295"/>
          </p:nvPr>
        </p:nvSpPr>
        <p:spPr>
          <a:xfrm>
            <a:off x="1524000" y="1673158"/>
            <a:ext cx="9144000" cy="5792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j-lt"/>
                <a:ea typeface="+mj-ea"/>
                <a:cs typeface="+mj-cs"/>
              </a:rPr>
              <a:t>Empower every person and organization to do more.</a:t>
            </a:r>
          </a:p>
        </p:txBody>
      </p:sp>
    </p:spTree>
    <p:extLst>
      <p:ext uri="{BB962C8B-B14F-4D97-AF65-F5344CB8AC3E}">
        <p14:creationId xmlns:p14="http://schemas.microsoft.com/office/powerpoint/2010/main" val="2368098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89F6757-C283-4260-AADA-DEE2DCD235CB}"/>
              </a:ext>
            </a:extLst>
          </p:cNvPr>
          <p:cNvSpPr txBox="1">
            <a:spLocks noGrp="1"/>
          </p:cNvSpPr>
          <p:nvPr>
            <p:ph type="title" idx="4294967295"/>
          </p:nvPr>
        </p:nvSpPr>
        <p:spPr>
          <a:xfrm>
            <a:off x="547064" y="610119"/>
            <a:ext cx="10344569" cy="553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Covering </a:t>
            </a:r>
            <a:r>
              <a:rPr kumimoji="0" lang="en-US" sz="3600" b="0" i="0" u="none" strike="noStrike" kern="1200" cap="none" spc="-50" normalizeH="0" baseline="0" noProof="0">
                <a:ln w="3175">
                  <a:noFill/>
                </a:ln>
                <a:solidFill>
                  <a:srgbClr val="C08FED"/>
                </a:solidFill>
                <a:effectLst/>
                <a:uLnTx/>
                <a:uFillTx/>
                <a:latin typeface="Segoe UI Semibold"/>
                <a:ea typeface="+mn-ea"/>
                <a:cs typeface="Segoe UI" pitchFamily="34" charset="0"/>
              </a:rPr>
              <a:t>all levels of the system.</a:t>
            </a:r>
          </a:p>
        </p:txBody>
      </p:sp>
      <p:sp>
        <p:nvSpPr>
          <p:cNvPr id="4" name="TextBox 3">
            <a:extLst>
              <a:ext uri="{FF2B5EF4-FFF2-40B4-BE49-F238E27FC236}">
                <a16:creationId xmlns:a16="http://schemas.microsoft.com/office/drawing/2014/main" id="{860C9846-2618-4EFC-BA6F-A565B2EFE23C}"/>
              </a:ext>
            </a:extLst>
          </p:cNvPr>
          <p:cNvSpPr txBox="1"/>
          <p:nvPr/>
        </p:nvSpPr>
        <p:spPr>
          <a:xfrm>
            <a:off x="990600" y="5688484"/>
            <a:ext cx="4025866" cy="461665"/>
          </a:xfrm>
          <a:prstGeom prst="rect">
            <a:avLst/>
          </a:prstGeom>
          <a:noFill/>
        </p:spPr>
        <p:style>
          <a:lnRef idx="0">
            <a:scrgbClr r="0" g="0" b="0"/>
          </a:lnRef>
          <a:fillRef idx="0">
            <a:scrgbClr r="0" g="0" b="0"/>
          </a:fillRef>
          <a:effectRef idx="0">
            <a:scrgbClr r="0" g="0" b="0"/>
          </a:effectRef>
          <a:fontRef idx="major"/>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Segoe UI"/>
                <a:ea typeface="+mj-ea"/>
                <a:cs typeface="+mj-cs"/>
              </a:rPr>
              <a:t>From Classroom</a:t>
            </a:r>
          </a:p>
        </p:txBody>
      </p:sp>
      <p:sp>
        <p:nvSpPr>
          <p:cNvPr id="6" name="TextBox 5">
            <a:extLst>
              <a:ext uri="{FF2B5EF4-FFF2-40B4-BE49-F238E27FC236}">
                <a16:creationId xmlns:a16="http://schemas.microsoft.com/office/drawing/2014/main" id="{6083A727-1622-4E8F-AAA0-D8BEF9CE7189}"/>
              </a:ext>
            </a:extLst>
          </p:cNvPr>
          <p:cNvSpPr txBox="1"/>
          <p:nvPr/>
        </p:nvSpPr>
        <p:spPr>
          <a:xfrm>
            <a:off x="6887387" y="5680151"/>
            <a:ext cx="4066788" cy="461665"/>
          </a:xfrm>
          <a:prstGeom prst="rect">
            <a:avLst/>
          </a:prstGeom>
          <a:noFill/>
        </p:spPr>
        <p:style>
          <a:lnRef idx="0">
            <a:scrgbClr r="0" g="0" b="0"/>
          </a:lnRef>
          <a:fillRef idx="0">
            <a:scrgbClr r="0" g="0" b="0"/>
          </a:fillRef>
          <a:effectRef idx="0">
            <a:scrgbClr r="0" g="0" b="0"/>
          </a:effectRef>
          <a:fontRef idx="major"/>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Segoe UI"/>
                <a:ea typeface="+mj-ea"/>
                <a:cs typeface="+mj-cs"/>
              </a:rPr>
              <a:t>To Career</a:t>
            </a:r>
          </a:p>
        </p:txBody>
      </p:sp>
      <p:sp>
        <p:nvSpPr>
          <p:cNvPr id="17" name="Oval 16">
            <a:extLst>
              <a:ext uri="{FF2B5EF4-FFF2-40B4-BE49-F238E27FC236}">
                <a16:creationId xmlns:a16="http://schemas.microsoft.com/office/drawing/2014/main" id="{C286AF47-1415-4C64-B689-517EE525BE59}"/>
              </a:ext>
              <a:ext uri="{C183D7F6-B498-43B3-948B-1728B52AA6E4}">
                <adec:decorative xmlns:adec="http://schemas.microsoft.com/office/drawing/2017/decorative" val="1"/>
              </a:ext>
            </a:extLst>
          </p:cNvPr>
          <p:cNvSpPr/>
          <p:nvPr/>
        </p:nvSpPr>
        <p:spPr>
          <a:xfrm>
            <a:off x="4399408" y="5850739"/>
            <a:ext cx="182880" cy="18288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Oval 17">
            <a:extLst>
              <a:ext uri="{FF2B5EF4-FFF2-40B4-BE49-F238E27FC236}">
                <a16:creationId xmlns:a16="http://schemas.microsoft.com/office/drawing/2014/main" id="{FF025D47-7FEA-42B6-8A5E-AB164C3E8C6A}"/>
              </a:ext>
              <a:ext uri="{C183D7F6-B498-43B3-948B-1728B52AA6E4}">
                <adec:decorative xmlns:adec="http://schemas.microsoft.com/office/drawing/2017/decorative" val="1"/>
              </a:ext>
            </a:extLst>
          </p:cNvPr>
          <p:cNvSpPr/>
          <p:nvPr/>
        </p:nvSpPr>
        <p:spPr>
          <a:xfrm>
            <a:off x="7851234" y="5850739"/>
            <a:ext cx="182880" cy="18288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84512D4D-C309-4BDC-9823-5B9E9549238B}"/>
              </a:ext>
              <a:ext uri="{C183D7F6-B498-43B3-948B-1728B52AA6E4}">
                <adec:decorative xmlns:adec="http://schemas.microsoft.com/office/drawing/2017/decorative" val="1"/>
              </a:ext>
            </a:extLst>
          </p:cNvPr>
          <p:cNvCxnSpPr>
            <a:stCxn id="17" idx="6"/>
            <a:endCxn id="18" idx="2"/>
          </p:cNvCxnSpPr>
          <p:nvPr/>
        </p:nvCxnSpPr>
        <p:spPr>
          <a:xfrm>
            <a:off x="4582288" y="5942179"/>
            <a:ext cx="32689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group of children working on a project&#10;&#10;Description automatically generated with low confidence">
            <a:extLst>
              <a:ext uri="{FF2B5EF4-FFF2-40B4-BE49-F238E27FC236}">
                <a16:creationId xmlns:a16="http://schemas.microsoft.com/office/drawing/2014/main" id="{C61903AF-B7C6-47F4-A966-4B0E4882191A}"/>
              </a:ext>
            </a:extLst>
          </p:cNvPr>
          <p:cNvPicPr>
            <a:picLocks noChangeAspect="1"/>
          </p:cNvPicPr>
          <p:nvPr/>
        </p:nvPicPr>
        <p:blipFill>
          <a:blip r:embed="rId3"/>
          <a:stretch>
            <a:fillRect/>
          </a:stretch>
        </p:blipFill>
        <p:spPr>
          <a:xfrm>
            <a:off x="461339" y="1760930"/>
            <a:ext cx="5596585" cy="3725464"/>
          </a:xfrm>
          <a:prstGeom prst="rect">
            <a:avLst/>
          </a:prstGeom>
        </p:spPr>
      </p:pic>
      <p:pic>
        <p:nvPicPr>
          <p:cNvPr id="11" name="Picture 10" descr="A person holding a book&#10;&#10;Description automatically generated with medium confidence">
            <a:extLst>
              <a:ext uri="{FF2B5EF4-FFF2-40B4-BE49-F238E27FC236}">
                <a16:creationId xmlns:a16="http://schemas.microsoft.com/office/drawing/2014/main" id="{7DB15387-3950-4506-AA1D-3F0DBD5FA7A3}"/>
              </a:ext>
            </a:extLst>
          </p:cNvPr>
          <p:cNvPicPr>
            <a:picLocks noChangeAspect="1"/>
          </p:cNvPicPr>
          <p:nvPr/>
        </p:nvPicPr>
        <p:blipFill>
          <a:blip r:embed="rId4"/>
          <a:stretch>
            <a:fillRect/>
          </a:stretch>
        </p:blipFill>
        <p:spPr>
          <a:xfrm>
            <a:off x="6179272" y="1760928"/>
            <a:ext cx="5647458" cy="3725459"/>
          </a:xfrm>
          <a:prstGeom prst="rect">
            <a:avLst/>
          </a:prstGeom>
        </p:spPr>
      </p:pic>
    </p:spTree>
    <p:extLst>
      <p:ext uri="{BB962C8B-B14F-4D97-AF65-F5344CB8AC3E}">
        <p14:creationId xmlns:p14="http://schemas.microsoft.com/office/powerpoint/2010/main" val="3273763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person sitting at a desk&#10;&#10;Description automatically generated with low confidence">
            <a:extLst>
              <a:ext uri="{FF2B5EF4-FFF2-40B4-BE49-F238E27FC236}">
                <a16:creationId xmlns:a16="http://schemas.microsoft.com/office/drawing/2014/main" id="{E2549758-5CB8-49CC-B559-31A74C019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428" y="0"/>
            <a:ext cx="10289572" cy="6858000"/>
          </a:xfrm>
          <a:prstGeom prst="rect">
            <a:avLst/>
          </a:prstGeom>
        </p:spPr>
      </p:pic>
      <p:sp>
        <p:nvSpPr>
          <p:cNvPr id="6" name="Rectangle 5">
            <a:extLst>
              <a:ext uri="{FF2B5EF4-FFF2-40B4-BE49-F238E27FC236}">
                <a16:creationId xmlns:a16="http://schemas.microsoft.com/office/drawing/2014/main" id="{DF194784-2359-4FF1-A41E-C3E1B8121541}"/>
              </a:ext>
              <a:ext uri="{C183D7F6-B498-43B3-948B-1728B52AA6E4}">
                <adec:decorative xmlns:adec="http://schemas.microsoft.com/office/drawing/2017/decorative" val="1"/>
              </a:ext>
            </a:extLst>
          </p:cNvPr>
          <p:cNvSpPr/>
          <p:nvPr/>
        </p:nvSpPr>
        <p:spPr>
          <a:xfrm rot="5400000">
            <a:off x="2657809" y="-2657809"/>
            <a:ext cx="6876379" cy="12192003"/>
          </a:xfrm>
          <a:prstGeom prst="rect">
            <a:avLst/>
          </a:prstGeom>
          <a:gradFill flip="none" rotWithShape="1">
            <a:gsLst>
              <a:gs pos="35000">
                <a:srgbClr val="0D0D0D">
                  <a:alpha val="0"/>
                </a:srgbClr>
              </a:gs>
              <a:gs pos="55000">
                <a:srgbClr val="0D0D0D">
                  <a:alpha val="70000"/>
                </a:srgbClr>
              </a:gs>
              <a:gs pos="74000">
                <a:srgbClr val="0D0D0D"/>
              </a:gs>
              <a:gs pos="91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9FA70234-30A2-49CD-B900-1C0C6800CF6E}"/>
              </a:ext>
            </a:extLst>
          </p:cNvPr>
          <p:cNvSpPr txBox="1">
            <a:spLocks noGrp="1"/>
          </p:cNvSpPr>
          <p:nvPr>
            <p:ph type="title" idx="4294967295"/>
          </p:nvPr>
        </p:nvSpPr>
        <p:spPr>
          <a:xfrm>
            <a:off x="723899" y="1505217"/>
            <a:ext cx="5168901" cy="26130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US" sz="4000" dirty="0">
                <a:solidFill>
                  <a:srgbClr val="FFFFFF"/>
                </a:solidFill>
                <a:latin typeface="Segoe UI" panose="020B0502040204020203" pitchFamily="34" charset="0"/>
                <a:ea typeface="+mn-ea"/>
                <a:cs typeface="+mn-cs"/>
              </a:rPr>
              <a:t>Now more than ever, it is critical to think about the </a:t>
            </a:r>
            <a:r>
              <a:rPr lang="en-US" sz="4000" dirty="0">
                <a:solidFill>
                  <a:srgbClr val="C08FED"/>
                </a:solidFill>
                <a:latin typeface="Segoe UI" panose="020B0502040204020203" pitchFamily="34" charset="0"/>
                <a:ea typeface="+mn-ea"/>
                <a:cs typeface="+mn-cs"/>
              </a:rPr>
              <a:t>entire process.</a:t>
            </a:r>
            <a:endParaRPr kumimoji="0" lang="en-US" sz="4000" b="0" i="0" u="none" strike="noStrike" kern="1200" cap="none" spc="0" normalizeH="0" baseline="0" noProof="0" dirty="0">
              <a:ln>
                <a:noFill/>
              </a:ln>
              <a:solidFill>
                <a:srgbClr val="C08FED"/>
              </a:solidFill>
              <a:effectLst/>
              <a:uLnTx/>
              <a:uFillTx/>
              <a:latin typeface="+mn-lt"/>
              <a:ea typeface="+mn-ea"/>
              <a:cs typeface="+mn-cs"/>
            </a:endParaRPr>
          </a:p>
        </p:txBody>
      </p:sp>
    </p:spTree>
    <p:extLst>
      <p:ext uri="{BB962C8B-B14F-4D97-AF65-F5344CB8AC3E}">
        <p14:creationId xmlns:p14="http://schemas.microsoft.com/office/powerpoint/2010/main" val="3028926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1D9CE76C-0C0A-457B-AE69-BAB84ABA0F56}"/>
              </a:ext>
            </a:extLst>
          </p:cNvPr>
          <p:cNvSpPr/>
          <p:nvPr/>
        </p:nvSpPr>
        <p:spPr>
          <a:xfrm>
            <a:off x="418780" y="2902041"/>
            <a:ext cx="5194406" cy="3554819"/>
          </a:xfrm>
          <a:prstGeom prst="rect">
            <a:avLst/>
          </a:prstGeom>
        </p:spPr>
        <p:txBody>
          <a:bodyPr wrap="square" anchor="t">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The Microsoft Education Transformation Framework provides practical advice to develop a strategy for digital </a:t>
            </a:r>
            <a:br>
              <a:rPr kumimoji="0" lang="en-US" sz="20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transformation; supporting new </a:t>
            </a:r>
            <a:br>
              <a:rPr kumimoji="0" lang="en-US" sz="20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approaches to:</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endParaRPr>
          </a:p>
          <a:p>
            <a:pPr marL="285750" marR="0" lvl="0" indent="-285750" algn="l" defTabSz="9142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36"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Manage student success </a:t>
            </a:r>
          </a:p>
          <a:p>
            <a:pPr marL="285750" marR="0" lvl="0" indent="-285750" algn="l" defTabSz="9142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36"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Modernize teaching and learning</a:t>
            </a:r>
          </a:p>
          <a:p>
            <a:pPr marL="285750" marR="0" lvl="0" indent="-285750" algn="l" defTabSz="9142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36"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Empower research</a:t>
            </a:r>
          </a:p>
          <a:p>
            <a:pPr marL="285750" marR="0" lvl="0" indent="-285750" algn="l" defTabSz="9142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36"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Provide efficient and effective physical </a:t>
            </a:r>
            <a:br>
              <a:rPr kumimoji="0" lang="en-US" sz="1836"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836"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and digital infrastructure </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w="3175">
                <a:noFill/>
              </a:ln>
              <a:solidFill>
                <a:prstClr val="white"/>
              </a:soli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C0B1BFE0-743D-4D51-B4D9-2E0A4F9493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7279" y="639323"/>
            <a:ext cx="6957441" cy="543867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DFC15C11-08B4-E8E3-50CA-AD570619028B}"/>
              </a:ext>
            </a:extLst>
          </p:cNvPr>
          <p:cNvSpPr txBox="1"/>
          <p:nvPr/>
        </p:nvSpPr>
        <p:spPr>
          <a:xfrm>
            <a:off x="8185639" y="4193931"/>
            <a:ext cx="3657600" cy="107721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Research Grant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Research Asset tracking – Check-in/Check-Out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Purchase requisitions?</a:t>
            </a:r>
          </a:p>
        </p:txBody>
      </p:sp>
      <p:sp>
        <p:nvSpPr>
          <p:cNvPr id="6" name="TextBox 5">
            <a:extLst>
              <a:ext uri="{FF2B5EF4-FFF2-40B4-BE49-F238E27FC236}">
                <a16:creationId xmlns:a16="http://schemas.microsoft.com/office/drawing/2014/main" id="{03B9D6AA-4EB0-EAC1-9F0F-C025172F0C8A}"/>
              </a:ext>
            </a:extLst>
          </p:cNvPr>
          <p:cNvSpPr txBox="1"/>
          <p:nvPr/>
        </p:nvSpPr>
        <p:spPr>
          <a:xfrm>
            <a:off x="785546" y="1693986"/>
            <a:ext cx="2309345" cy="83099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Student enquiries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Councillor appointment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Student attendance</a:t>
            </a:r>
          </a:p>
        </p:txBody>
      </p:sp>
      <p:sp>
        <p:nvSpPr>
          <p:cNvPr id="9" name="TextBox 8">
            <a:extLst>
              <a:ext uri="{FF2B5EF4-FFF2-40B4-BE49-F238E27FC236}">
                <a16:creationId xmlns:a16="http://schemas.microsoft.com/office/drawing/2014/main" id="{850F666E-A9C2-B19F-4FE6-5BE2E6570021}"/>
              </a:ext>
            </a:extLst>
          </p:cNvPr>
          <p:cNvSpPr txBox="1"/>
          <p:nvPr/>
        </p:nvSpPr>
        <p:spPr>
          <a:xfrm>
            <a:off x="9574721" y="1405263"/>
            <a:ext cx="2617280" cy="156966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Exam Exceptions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Study room bookings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Assessment results collection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Training menu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Timetabling</a:t>
            </a:r>
          </a:p>
        </p:txBody>
      </p:sp>
      <p:sp>
        <p:nvSpPr>
          <p:cNvPr id="11" name="TextBox 10">
            <a:extLst>
              <a:ext uri="{FF2B5EF4-FFF2-40B4-BE49-F238E27FC236}">
                <a16:creationId xmlns:a16="http://schemas.microsoft.com/office/drawing/2014/main" id="{04B75D85-F992-F694-0E7C-6913C51B4C5C}"/>
              </a:ext>
            </a:extLst>
          </p:cNvPr>
          <p:cNvSpPr txBox="1"/>
          <p:nvPr/>
        </p:nvSpPr>
        <p:spPr>
          <a:xfrm>
            <a:off x="239009" y="4193931"/>
            <a:ext cx="2309345" cy="156966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Room Bookings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Asset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Visitor Sign-in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Workers' compensation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Campus issue logging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mn-ea"/>
                <a:cs typeface="+mn-cs"/>
              </a:rPr>
              <a:t>RPA surround</a:t>
            </a:r>
          </a:p>
        </p:txBody>
      </p:sp>
    </p:spTree>
    <p:extLst>
      <p:ext uri="{BB962C8B-B14F-4D97-AF65-F5344CB8AC3E}">
        <p14:creationId xmlns:p14="http://schemas.microsoft.com/office/powerpoint/2010/main" val="22176412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instruments&#10;&#10;Description automatically generated with low confidence">
            <a:extLst>
              <a:ext uri="{FF2B5EF4-FFF2-40B4-BE49-F238E27FC236}">
                <a16:creationId xmlns:a16="http://schemas.microsoft.com/office/drawing/2014/main" id="{41E8C4CF-0F2A-5E92-8D45-4870946AD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 y="0"/>
            <a:ext cx="12183557" cy="6858000"/>
          </a:xfrm>
          <a:prstGeom prst="rect">
            <a:avLst/>
          </a:prstGeom>
        </p:spPr>
      </p:pic>
      <p:sp>
        <p:nvSpPr>
          <p:cNvPr id="4" name="TextBox 3">
            <a:extLst>
              <a:ext uri="{FF2B5EF4-FFF2-40B4-BE49-F238E27FC236}">
                <a16:creationId xmlns:a16="http://schemas.microsoft.com/office/drawing/2014/main" id="{04957EF9-31FD-F5E6-BB6A-1EB34653F23F}"/>
              </a:ext>
            </a:extLst>
          </p:cNvPr>
          <p:cNvSpPr txBox="1"/>
          <p:nvPr/>
        </p:nvSpPr>
        <p:spPr>
          <a:xfrm>
            <a:off x="316258" y="584391"/>
            <a:ext cx="11804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Segoe UI"/>
                <a:ea typeface="+mn-ea"/>
                <a:cs typeface="+mn-cs"/>
              </a:rPr>
              <a:t>Empowering every institution, educator and learner to achieve more</a:t>
            </a:r>
          </a:p>
        </p:txBody>
      </p:sp>
    </p:spTree>
    <p:extLst>
      <p:ext uri="{BB962C8B-B14F-4D97-AF65-F5344CB8AC3E}">
        <p14:creationId xmlns:p14="http://schemas.microsoft.com/office/powerpoint/2010/main" val="23280212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3C07-56EE-D1B2-4DC6-8630209BEA0D}"/>
              </a:ext>
            </a:extLst>
          </p:cNvPr>
          <p:cNvSpPr>
            <a:spLocks noGrp="1"/>
          </p:cNvSpPr>
          <p:nvPr>
            <p:ph type="title"/>
          </p:nvPr>
        </p:nvSpPr>
        <p:spPr>
          <a:xfrm>
            <a:off x="588263" y="411250"/>
            <a:ext cx="11018520" cy="553998"/>
          </a:xfrm>
        </p:spPr>
        <p:txBody>
          <a:bodyPr/>
          <a:lstStyle/>
          <a:p>
            <a:pPr algn="ctr"/>
            <a:r>
              <a:rPr lang="en-US" dirty="0"/>
              <a:t>Reality Check for Education Data Analytics &amp; AI</a:t>
            </a:r>
          </a:p>
        </p:txBody>
      </p:sp>
      <p:sp>
        <p:nvSpPr>
          <p:cNvPr id="424" name="TextBox 423">
            <a:extLst>
              <a:ext uri="{FF2B5EF4-FFF2-40B4-BE49-F238E27FC236}">
                <a16:creationId xmlns:a16="http://schemas.microsoft.com/office/drawing/2014/main" id="{991EB483-24CC-3999-8825-BD693FCADFF9}"/>
              </a:ext>
            </a:extLst>
          </p:cNvPr>
          <p:cNvSpPr txBox="1"/>
          <p:nvPr/>
        </p:nvSpPr>
        <p:spPr>
          <a:xfrm>
            <a:off x="7670759" y="1213296"/>
            <a:ext cx="94416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lumMod val="95000"/>
                    <a:lumOff val="5000"/>
                  </a:srgbClr>
                </a:solidFill>
                <a:effectLst/>
                <a:uLnTx/>
                <a:uFillTx/>
                <a:latin typeface="Segoe UI Semibold"/>
                <a:ea typeface="+mn-ea"/>
                <a:cs typeface="+mn-cs"/>
              </a:rPr>
              <a:t>Reality</a:t>
            </a:r>
          </a:p>
        </p:txBody>
      </p:sp>
      <p:grpSp>
        <p:nvGrpSpPr>
          <p:cNvPr id="5" name="Group 4">
            <a:extLst>
              <a:ext uri="{FF2B5EF4-FFF2-40B4-BE49-F238E27FC236}">
                <a16:creationId xmlns:a16="http://schemas.microsoft.com/office/drawing/2014/main" id="{4504D2C9-D3C5-3C58-3D2E-18B789DC983D}"/>
              </a:ext>
              <a:ext uri="{C183D7F6-B498-43B3-948B-1728B52AA6E4}">
                <adec:decorative xmlns:adec="http://schemas.microsoft.com/office/drawing/2017/decorative" val="1"/>
              </a:ext>
            </a:extLst>
          </p:cNvPr>
          <p:cNvGrpSpPr/>
          <p:nvPr/>
        </p:nvGrpSpPr>
        <p:grpSpPr>
          <a:xfrm>
            <a:off x="4075839" y="1758802"/>
            <a:ext cx="7897261" cy="4821406"/>
            <a:chOff x="682823" y="1552394"/>
            <a:chExt cx="7686481" cy="4904885"/>
          </a:xfrm>
        </p:grpSpPr>
        <p:cxnSp>
          <p:nvCxnSpPr>
            <p:cNvPr id="299" name="Straight Connector 298">
              <a:extLst>
                <a:ext uri="{FF2B5EF4-FFF2-40B4-BE49-F238E27FC236}">
                  <a16:creationId xmlns:a16="http://schemas.microsoft.com/office/drawing/2014/main" id="{D7E79E5E-7D86-0FBD-4A1A-1F32B0DA14D8}"/>
                </a:ext>
              </a:extLst>
            </p:cNvPr>
            <p:cNvCxnSpPr>
              <a:cxnSpLocks/>
            </p:cNvCxnSpPr>
            <p:nvPr/>
          </p:nvCxnSpPr>
          <p:spPr>
            <a:xfrm flipH="1" flipV="1">
              <a:off x="1549021" y="5456666"/>
              <a:ext cx="268622" cy="999407"/>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0" name="Straight Connector 299">
              <a:extLst>
                <a:ext uri="{FF2B5EF4-FFF2-40B4-BE49-F238E27FC236}">
                  <a16:creationId xmlns:a16="http://schemas.microsoft.com/office/drawing/2014/main" id="{2341EBD6-19CA-3610-4F63-94091DA66952}"/>
                </a:ext>
              </a:extLst>
            </p:cNvPr>
            <p:cNvCxnSpPr>
              <a:cxnSpLocks/>
            </p:cNvCxnSpPr>
            <p:nvPr/>
          </p:nvCxnSpPr>
          <p:spPr>
            <a:xfrm flipH="1">
              <a:off x="1465876" y="3484863"/>
              <a:ext cx="667557" cy="38828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1" name="Straight Connector 300">
              <a:extLst>
                <a:ext uri="{FF2B5EF4-FFF2-40B4-BE49-F238E27FC236}">
                  <a16:creationId xmlns:a16="http://schemas.microsoft.com/office/drawing/2014/main" id="{C41FAE14-950A-2B8A-4DC9-810C5A703DEB}"/>
                </a:ext>
              </a:extLst>
            </p:cNvPr>
            <p:cNvCxnSpPr>
              <a:cxnSpLocks/>
            </p:cNvCxnSpPr>
            <p:nvPr/>
          </p:nvCxnSpPr>
          <p:spPr>
            <a:xfrm flipH="1">
              <a:off x="2137431" y="2404422"/>
              <a:ext cx="619589" cy="107481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2" name="Straight Connector 301">
              <a:extLst>
                <a:ext uri="{FF2B5EF4-FFF2-40B4-BE49-F238E27FC236}">
                  <a16:creationId xmlns:a16="http://schemas.microsoft.com/office/drawing/2014/main" id="{C874F452-07D7-F116-B5A5-AC01438010D2}"/>
                </a:ext>
              </a:extLst>
            </p:cNvPr>
            <p:cNvCxnSpPr>
              <a:cxnSpLocks/>
            </p:cNvCxnSpPr>
            <p:nvPr/>
          </p:nvCxnSpPr>
          <p:spPr>
            <a:xfrm>
              <a:off x="5607131" y="2781451"/>
              <a:ext cx="242353" cy="100622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3" name="Straight Connector 302">
              <a:extLst>
                <a:ext uri="{FF2B5EF4-FFF2-40B4-BE49-F238E27FC236}">
                  <a16:creationId xmlns:a16="http://schemas.microsoft.com/office/drawing/2014/main" id="{7DA74A0E-11EF-3A57-0D41-2FEF9D3D6F5E}"/>
                </a:ext>
              </a:extLst>
            </p:cNvPr>
            <p:cNvCxnSpPr>
              <a:cxnSpLocks/>
            </p:cNvCxnSpPr>
            <p:nvPr/>
          </p:nvCxnSpPr>
          <p:spPr>
            <a:xfrm flipH="1" flipV="1">
              <a:off x="5947705" y="1573834"/>
              <a:ext cx="946573" cy="32975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4" name="Straight Connector 303">
              <a:extLst>
                <a:ext uri="{FF2B5EF4-FFF2-40B4-BE49-F238E27FC236}">
                  <a16:creationId xmlns:a16="http://schemas.microsoft.com/office/drawing/2014/main" id="{6237928D-8605-03B1-F8AA-D93D1BC55EE0}"/>
                </a:ext>
              </a:extLst>
            </p:cNvPr>
            <p:cNvCxnSpPr>
              <a:cxnSpLocks/>
            </p:cNvCxnSpPr>
            <p:nvPr/>
          </p:nvCxnSpPr>
          <p:spPr>
            <a:xfrm>
              <a:off x="6894278" y="1909220"/>
              <a:ext cx="347769" cy="675275"/>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5" name="Straight Connector 304">
              <a:extLst>
                <a:ext uri="{FF2B5EF4-FFF2-40B4-BE49-F238E27FC236}">
                  <a16:creationId xmlns:a16="http://schemas.microsoft.com/office/drawing/2014/main" id="{56C27BB6-9BCE-17CA-A549-89BFE2CA2AD0}"/>
                </a:ext>
              </a:extLst>
            </p:cNvPr>
            <p:cNvCxnSpPr>
              <a:cxnSpLocks/>
            </p:cNvCxnSpPr>
            <p:nvPr/>
          </p:nvCxnSpPr>
          <p:spPr>
            <a:xfrm flipV="1">
              <a:off x="6323656" y="3869770"/>
              <a:ext cx="319588" cy="78416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6" name="Straight Connector 305">
              <a:extLst>
                <a:ext uri="{FF2B5EF4-FFF2-40B4-BE49-F238E27FC236}">
                  <a16:creationId xmlns:a16="http://schemas.microsoft.com/office/drawing/2014/main" id="{35211FCE-ED97-E232-7DD5-E720FCB97008}"/>
                </a:ext>
              </a:extLst>
            </p:cNvPr>
            <p:cNvCxnSpPr>
              <a:cxnSpLocks/>
            </p:cNvCxnSpPr>
            <p:nvPr/>
          </p:nvCxnSpPr>
          <p:spPr>
            <a:xfrm flipH="1">
              <a:off x="4911592" y="1587339"/>
              <a:ext cx="1007332" cy="47269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7" name="Straight Connector 306">
              <a:extLst>
                <a:ext uri="{FF2B5EF4-FFF2-40B4-BE49-F238E27FC236}">
                  <a16:creationId xmlns:a16="http://schemas.microsoft.com/office/drawing/2014/main" id="{FDAD43E2-01ED-8167-2487-55E5275610EB}"/>
                </a:ext>
              </a:extLst>
            </p:cNvPr>
            <p:cNvCxnSpPr>
              <a:cxnSpLocks/>
              <a:stCxn id="407" idx="5"/>
            </p:cNvCxnSpPr>
            <p:nvPr/>
          </p:nvCxnSpPr>
          <p:spPr>
            <a:xfrm>
              <a:off x="6601931" y="2664537"/>
              <a:ext cx="412268" cy="755612"/>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8" name="Straight Connector 307">
              <a:extLst>
                <a:ext uri="{FF2B5EF4-FFF2-40B4-BE49-F238E27FC236}">
                  <a16:creationId xmlns:a16="http://schemas.microsoft.com/office/drawing/2014/main" id="{07EC421F-9E9A-5494-8182-6F571E4F5D03}"/>
                </a:ext>
              </a:extLst>
            </p:cNvPr>
            <p:cNvCxnSpPr>
              <a:cxnSpLocks/>
            </p:cNvCxnSpPr>
            <p:nvPr/>
          </p:nvCxnSpPr>
          <p:spPr>
            <a:xfrm flipH="1" flipV="1">
              <a:off x="3879626" y="1862237"/>
              <a:ext cx="248874" cy="1253486"/>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09" name="Straight Connector 308">
              <a:extLst>
                <a:ext uri="{FF2B5EF4-FFF2-40B4-BE49-F238E27FC236}">
                  <a16:creationId xmlns:a16="http://schemas.microsoft.com/office/drawing/2014/main" id="{45AF82A4-2B0B-DA4A-8FE7-52A96BF94E89}"/>
                </a:ext>
              </a:extLst>
            </p:cNvPr>
            <p:cNvCxnSpPr>
              <a:cxnSpLocks/>
            </p:cNvCxnSpPr>
            <p:nvPr/>
          </p:nvCxnSpPr>
          <p:spPr>
            <a:xfrm>
              <a:off x="1953552" y="1655992"/>
              <a:ext cx="1335296" cy="77047"/>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0" name="Straight Connector 309">
              <a:extLst>
                <a:ext uri="{FF2B5EF4-FFF2-40B4-BE49-F238E27FC236}">
                  <a16:creationId xmlns:a16="http://schemas.microsoft.com/office/drawing/2014/main" id="{615B8031-142C-1670-B17C-E7AD647F104C}"/>
                </a:ext>
              </a:extLst>
            </p:cNvPr>
            <p:cNvCxnSpPr>
              <a:cxnSpLocks/>
            </p:cNvCxnSpPr>
            <p:nvPr/>
          </p:nvCxnSpPr>
          <p:spPr>
            <a:xfrm flipV="1">
              <a:off x="3208720" y="3121903"/>
              <a:ext cx="920390" cy="649952"/>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1" name="Straight Connector 310">
              <a:extLst>
                <a:ext uri="{FF2B5EF4-FFF2-40B4-BE49-F238E27FC236}">
                  <a16:creationId xmlns:a16="http://schemas.microsoft.com/office/drawing/2014/main" id="{96E2B999-8685-A217-1F50-E9EF08ABECB1}"/>
                </a:ext>
              </a:extLst>
            </p:cNvPr>
            <p:cNvCxnSpPr>
              <a:cxnSpLocks/>
            </p:cNvCxnSpPr>
            <p:nvPr/>
          </p:nvCxnSpPr>
          <p:spPr>
            <a:xfrm flipV="1">
              <a:off x="2699058" y="3771855"/>
              <a:ext cx="513660" cy="8441"/>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2" name="Straight Connector 311">
              <a:extLst>
                <a:ext uri="{FF2B5EF4-FFF2-40B4-BE49-F238E27FC236}">
                  <a16:creationId xmlns:a16="http://schemas.microsoft.com/office/drawing/2014/main" id="{E73D8FB7-2BC8-50F5-2E8F-6413891D115F}"/>
                </a:ext>
              </a:extLst>
            </p:cNvPr>
            <p:cNvCxnSpPr>
              <a:cxnSpLocks/>
            </p:cNvCxnSpPr>
            <p:nvPr/>
          </p:nvCxnSpPr>
          <p:spPr>
            <a:xfrm flipH="1">
              <a:off x="2765015" y="1740402"/>
              <a:ext cx="527650" cy="64713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3" name="Straight Connector 312">
              <a:extLst>
                <a:ext uri="{FF2B5EF4-FFF2-40B4-BE49-F238E27FC236}">
                  <a16:creationId xmlns:a16="http://schemas.microsoft.com/office/drawing/2014/main" id="{0C03B01F-0DF6-98E5-9AE3-FA8D372BBDC0}"/>
                </a:ext>
              </a:extLst>
            </p:cNvPr>
            <p:cNvCxnSpPr>
              <a:cxnSpLocks/>
            </p:cNvCxnSpPr>
            <p:nvPr/>
          </p:nvCxnSpPr>
          <p:spPr>
            <a:xfrm flipH="1">
              <a:off x="5434445" y="3797090"/>
              <a:ext cx="418645" cy="69393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4" name="Straight Connector 313">
              <a:extLst>
                <a:ext uri="{FF2B5EF4-FFF2-40B4-BE49-F238E27FC236}">
                  <a16:creationId xmlns:a16="http://schemas.microsoft.com/office/drawing/2014/main" id="{124E8EDE-4B70-199E-356D-9A3D88607484}"/>
                </a:ext>
              </a:extLst>
            </p:cNvPr>
            <p:cNvCxnSpPr>
              <a:cxnSpLocks/>
            </p:cNvCxnSpPr>
            <p:nvPr/>
          </p:nvCxnSpPr>
          <p:spPr>
            <a:xfrm flipH="1" flipV="1">
              <a:off x="4451896" y="5026741"/>
              <a:ext cx="359762" cy="821585"/>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5" name="Straight Connector 314">
              <a:extLst>
                <a:ext uri="{FF2B5EF4-FFF2-40B4-BE49-F238E27FC236}">
                  <a16:creationId xmlns:a16="http://schemas.microsoft.com/office/drawing/2014/main" id="{C6EF08BC-0EA5-E2AA-E049-E8554E00365E}"/>
                </a:ext>
              </a:extLst>
            </p:cNvPr>
            <p:cNvCxnSpPr>
              <a:cxnSpLocks/>
            </p:cNvCxnSpPr>
            <p:nvPr/>
          </p:nvCxnSpPr>
          <p:spPr>
            <a:xfrm flipH="1">
              <a:off x="4815655" y="4976096"/>
              <a:ext cx="227849" cy="89474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6" name="Straight Connector 315">
              <a:extLst>
                <a:ext uri="{FF2B5EF4-FFF2-40B4-BE49-F238E27FC236}">
                  <a16:creationId xmlns:a16="http://schemas.microsoft.com/office/drawing/2014/main" id="{3F24C80B-8D7C-DB39-B8BC-2BF133FC5685}"/>
                </a:ext>
              </a:extLst>
            </p:cNvPr>
            <p:cNvCxnSpPr>
              <a:cxnSpLocks/>
            </p:cNvCxnSpPr>
            <p:nvPr/>
          </p:nvCxnSpPr>
          <p:spPr>
            <a:xfrm flipH="1">
              <a:off x="5047502" y="4497776"/>
              <a:ext cx="382147" cy="489575"/>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E423CFDE-BEA8-45D4-32AC-597E681B4CD5}"/>
                </a:ext>
              </a:extLst>
            </p:cNvPr>
            <p:cNvCxnSpPr>
              <a:cxnSpLocks/>
            </p:cNvCxnSpPr>
            <p:nvPr/>
          </p:nvCxnSpPr>
          <p:spPr>
            <a:xfrm>
              <a:off x="4681834" y="3697367"/>
              <a:ext cx="365668" cy="128998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8" name="Straight Connector 317">
              <a:extLst>
                <a:ext uri="{FF2B5EF4-FFF2-40B4-BE49-F238E27FC236}">
                  <a16:creationId xmlns:a16="http://schemas.microsoft.com/office/drawing/2014/main" id="{9BAFAE98-8726-68A0-032D-45BB73359D8E}"/>
                </a:ext>
              </a:extLst>
            </p:cNvPr>
            <p:cNvCxnSpPr>
              <a:cxnSpLocks/>
            </p:cNvCxnSpPr>
            <p:nvPr/>
          </p:nvCxnSpPr>
          <p:spPr>
            <a:xfrm flipH="1" flipV="1">
              <a:off x="3876278" y="1864204"/>
              <a:ext cx="1011330" cy="19414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19" name="Straight Connector 318">
              <a:extLst>
                <a:ext uri="{FF2B5EF4-FFF2-40B4-BE49-F238E27FC236}">
                  <a16:creationId xmlns:a16="http://schemas.microsoft.com/office/drawing/2014/main" id="{011B2508-F5CE-8559-5AC7-228422C31138}"/>
                </a:ext>
              </a:extLst>
            </p:cNvPr>
            <p:cNvCxnSpPr>
              <a:cxnSpLocks/>
            </p:cNvCxnSpPr>
            <p:nvPr/>
          </p:nvCxnSpPr>
          <p:spPr>
            <a:xfrm flipH="1" flipV="1">
              <a:off x="4138105" y="3121903"/>
              <a:ext cx="518656" cy="54444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0" name="Straight Connector 319">
              <a:extLst>
                <a:ext uri="{FF2B5EF4-FFF2-40B4-BE49-F238E27FC236}">
                  <a16:creationId xmlns:a16="http://schemas.microsoft.com/office/drawing/2014/main" id="{825C77B5-09D9-A620-A19E-B42A9CD355D0}"/>
                </a:ext>
              </a:extLst>
            </p:cNvPr>
            <p:cNvCxnSpPr>
              <a:cxnSpLocks/>
            </p:cNvCxnSpPr>
            <p:nvPr/>
          </p:nvCxnSpPr>
          <p:spPr>
            <a:xfrm flipV="1">
              <a:off x="4129111" y="2053411"/>
              <a:ext cx="760032" cy="1068491"/>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1" name="Straight Connector 320">
              <a:extLst>
                <a:ext uri="{FF2B5EF4-FFF2-40B4-BE49-F238E27FC236}">
                  <a16:creationId xmlns:a16="http://schemas.microsoft.com/office/drawing/2014/main" id="{3B48909A-421B-8A01-18CC-C857903F912D}"/>
                </a:ext>
              </a:extLst>
            </p:cNvPr>
            <p:cNvCxnSpPr>
              <a:cxnSpLocks/>
            </p:cNvCxnSpPr>
            <p:nvPr/>
          </p:nvCxnSpPr>
          <p:spPr>
            <a:xfrm flipH="1" flipV="1">
              <a:off x="4911592" y="2080290"/>
              <a:ext cx="691542" cy="695534"/>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2" name="Straight Connector 321">
              <a:extLst>
                <a:ext uri="{FF2B5EF4-FFF2-40B4-BE49-F238E27FC236}">
                  <a16:creationId xmlns:a16="http://schemas.microsoft.com/office/drawing/2014/main" id="{EE451F66-C087-EEE5-27A1-BAAEAE7D27EA}"/>
                </a:ext>
              </a:extLst>
            </p:cNvPr>
            <p:cNvCxnSpPr>
              <a:cxnSpLocks/>
            </p:cNvCxnSpPr>
            <p:nvPr/>
          </p:nvCxnSpPr>
          <p:spPr>
            <a:xfrm>
              <a:off x="5143438" y="3501745"/>
              <a:ext cx="286210" cy="989278"/>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3" name="Straight Connector 322">
              <a:extLst>
                <a:ext uri="{FF2B5EF4-FFF2-40B4-BE49-F238E27FC236}">
                  <a16:creationId xmlns:a16="http://schemas.microsoft.com/office/drawing/2014/main" id="{6BDFC53E-BFB8-9D71-69A1-38DC7E81C17A}"/>
                </a:ext>
              </a:extLst>
            </p:cNvPr>
            <p:cNvCxnSpPr>
              <a:cxnSpLocks/>
            </p:cNvCxnSpPr>
            <p:nvPr/>
          </p:nvCxnSpPr>
          <p:spPr>
            <a:xfrm flipH="1" flipV="1">
              <a:off x="5434447" y="4491023"/>
              <a:ext cx="874219" cy="167131"/>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4" name="Straight Connector 323">
              <a:extLst>
                <a:ext uri="{FF2B5EF4-FFF2-40B4-BE49-F238E27FC236}">
                  <a16:creationId xmlns:a16="http://schemas.microsoft.com/office/drawing/2014/main" id="{6203EA2B-139F-E81A-4B29-A8C1100DE349}"/>
                </a:ext>
              </a:extLst>
            </p:cNvPr>
            <p:cNvCxnSpPr>
              <a:cxnSpLocks/>
            </p:cNvCxnSpPr>
            <p:nvPr/>
          </p:nvCxnSpPr>
          <p:spPr>
            <a:xfrm flipH="1" flipV="1">
              <a:off x="6308666" y="4666594"/>
              <a:ext cx="584014" cy="119523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5" name="Straight Connector 324">
              <a:extLst>
                <a:ext uri="{FF2B5EF4-FFF2-40B4-BE49-F238E27FC236}">
                  <a16:creationId xmlns:a16="http://schemas.microsoft.com/office/drawing/2014/main" id="{F31D4ED9-5424-20CF-DFED-5244138AB21D}"/>
                </a:ext>
              </a:extLst>
            </p:cNvPr>
            <p:cNvCxnSpPr>
              <a:cxnSpLocks/>
            </p:cNvCxnSpPr>
            <p:nvPr/>
          </p:nvCxnSpPr>
          <p:spPr>
            <a:xfrm flipH="1">
              <a:off x="6920261" y="5347497"/>
              <a:ext cx="395737" cy="488168"/>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6" name="Straight Connector 325">
              <a:extLst>
                <a:ext uri="{FF2B5EF4-FFF2-40B4-BE49-F238E27FC236}">
                  <a16:creationId xmlns:a16="http://schemas.microsoft.com/office/drawing/2014/main" id="{CC1B46DA-22C0-A4C4-4F7F-2334C582BBCA}"/>
                </a:ext>
              </a:extLst>
            </p:cNvPr>
            <p:cNvCxnSpPr>
              <a:cxnSpLocks/>
            </p:cNvCxnSpPr>
            <p:nvPr/>
          </p:nvCxnSpPr>
          <p:spPr>
            <a:xfrm flipH="1" flipV="1">
              <a:off x="7032687" y="4683477"/>
              <a:ext cx="281313" cy="658392"/>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7" name="Straight Connector 326">
              <a:extLst>
                <a:ext uri="{FF2B5EF4-FFF2-40B4-BE49-F238E27FC236}">
                  <a16:creationId xmlns:a16="http://schemas.microsoft.com/office/drawing/2014/main" id="{C07E619E-279F-4305-77FE-2FA6275ED301}"/>
                </a:ext>
              </a:extLst>
            </p:cNvPr>
            <p:cNvCxnSpPr>
              <a:cxnSpLocks/>
            </p:cNvCxnSpPr>
            <p:nvPr/>
          </p:nvCxnSpPr>
          <p:spPr>
            <a:xfrm>
              <a:off x="1945558" y="1664433"/>
              <a:ext cx="823454" cy="728735"/>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8" name="Straight Connector 327">
              <a:extLst>
                <a:ext uri="{FF2B5EF4-FFF2-40B4-BE49-F238E27FC236}">
                  <a16:creationId xmlns:a16="http://schemas.microsoft.com/office/drawing/2014/main" id="{DA22C59D-BF2D-FEF3-D18D-343391BB2D4D}"/>
                </a:ext>
              </a:extLst>
            </p:cNvPr>
            <p:cNvCxnSpPr>
              <a:cxnSpLocks/>
            </p:cNvCxnSpPr>
            <p:nvPr/>
          </p:nvCxnSpPr>
          <p:spPr>
            <a:xfrm flipV="1">
              <a:off x="1200052" y="1661620"/>
              <a:ext cx="741509" cy="29754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29" name="Straight Connector 328">
              <a:extLst>
                <a:ext uri="{FF2B5EF4-FFF2-40B4-BE49-F238E27FC236}">
                  <a16:creationId xmlns:a16="http://schemas.microsoft.com/office/drawing/2014/main" id="{3BF87FDF-830B-8B9B-4E2E-F729918E4109}"/>
                </a:ext>
              </a:extLst>
            </p:cNvPr>
            <p:cNvCxnSpPr>
              <a:cxnSpLocks/>
            </p:cNvCxnSpPr>
            <p:nvPr/>
          </p:nvCxnSpPr>
          <p:spPr>
            <a:xfrm flipH="1" flipV="1">
              <a:off x="2141428" y="3490490"/>
              <a:ext cx="523653" cy="29261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0" name="Straight Connector 329">
              <a:extLst>
                <a:ext uri="{FF2B5EF4-FFF2-40B4-BE49-F238E27FC236}">
                  <a16:creationId xmlns:a16="http://schemas.microsoft.com/office/drawing/2014/main" id="{063AA4C0-CB45-2CC2-A8B5-B5C9AE895F09}"/>
                </a:ext>
              </a:extLst>
            </p:cNvPr>
            <p:cNvCxnSpPr>
              <a:cxnSpLocks/>
            </p:cNvCxnSpPr>
            <p:nvPr/>
          </p:nvCxnSpPr>
          <p:spPr>
            <a:xfrm flipH="1" flipV="1">
              <a:off x="3273815" y="5377542"/>
              <a:ext cx="318651" cy="392002"/>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1" name="Straight Connector 330">
              <a:extLst>
                <a:ext uri="{FF2B5EF4-FFF2-40B4-BE49-F238E27FC236}">
                  <a16:creationId xmlns:a16="http://schemas.microsoft.com/office/drawing/2014/main" id="{4618ABB5-C4AD-B2FD-FC32-72238F5E8E27}"/>
                </a:ext>
              </a:extLst>
            </p:cNvPr>
            <p:cNvCxnSpPr>
              <a:cxnSpLocks/>
            </p:cNvCxnSpPr>
            <p:nvPr/>
          </p:nvCxnSpPr>
          <p:spPr>
            <a:xfrm flipV="1">
              <a:off x="3272678" y="4694731"/>
              <a:ext cx="115924" cy="68653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2" name="Straight Connector 331">
              <a:extLst>
                <a:ext uri="{FF2B5EF4-FFF2-40B4-BE49-F238E27FC236}">
                  <a16:creationId xmlns:a16="http://schemas.microsoft.com/office/drawing/2014/main" id="{646713C4-A675-7BB8-38CF-6A517289ADC4}"/>
                </a:ext>
              </a:extLst>
            </p:cNvPr>
            <p:cNvCxnSpPr>
              <a:cxnSpLocks/>
            </p:cNvCxnSpPr>
            <p:nvPr/>
          </p:nvCxnSpPr>
          <p:spPr>
            <a:xfrm flipH="1" flipV="1">
              <a:off x="3588469" y="5780799"/>
              <a:ext cx="1231184" cy="95664"/>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3" name="Straight Connector 332">
              <a:extLst>
                <a:ext uri="{FF2B5EF4-FFF2-40B4-BE49-F238E27FC236}">
                  <a16:creationId xmlns:a16="http://schemas.microsoft.com/office/drawing/2014/main" id="{E8F11B30-A739-91CB-6418-29E0C3585D23}"/>
                </a:ext>
              </a:extLst>
            </p:cNvPr>
            <p:cNvCxnSpPr>
              <a:cxnSpLocks/>
            </p:cNvCxnSpPr>
            <p:nvPr/>
          </p:nvCxnSpPr>
          <p:spPr>
            <a:xfrm flipH="1" flipV="1">
              <a:off x="3212718" y="3760600"/>
              <a:ext cx="171886" cy="91725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4" name="Straight Connector 333">
              <a:extLst>
                <a:ext uri="{FF2B5EF4-FFF2-40B4-BE49-F238E27FC236}">
                  <a16:creationId xmlns:a16="http://schemas.microsoft.com/office/drawing/2014/main" id="{F90D6671-8727-559E-9989-5B529BC62814}"/>
                </a:ext>
              </a:extLst>
            </p:cNvPr>
            <p:cNvCxnSpPr>
              <a:cxnSpLocks/>
            </p:cNvCxnSpPr>
            <p:nvPr/>
          </p:nvCxnSpPr>
          <p:spPr>
            <a:xfrm>
              <a:off x="2713049" y="4295193"/>
              <a:ext cx="671555" cy="38828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5" name="Straight Connector 334">
              <a:extLst>
                <a:ext uri="{FF2B5EF4-FFF2-40B4-BE49-F238E27FC236}">
                  <a16:creationId xmlns:a16="http://schemas.microsoft.com/office/drawing/2014/main" id="{D993358A-F4CA-9CD5-C92C-F87B8A712901}"/>
                </a:ext>
              </a:extLst>
            </p:cNvPr>
            <p:cNvCxnSpPr>
              <a:cxnSpLocks/>
            </p:cNvCxnSpPr>
            <p:nvPr/>
          </p:nvCxnSpPr>
          <p:spPr>
            <a:xfrm flipH="1" flipV="1">
              <a:off x="2685068" y="3788737"/>
              <a:ext cx="42472" cy="514898"/>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6" name="Straight Connector 335">
              <a:extLst>
                <a:ext uri="{FF2B5EF4-FFF2-40B4-BE49-F238E27FC236}">
                  <a16:creationId xmlns:a16="http://schemas.microsoft.com/office/drawing/2014/main" id="{24F52324-395F-306D-1F90-C8281A21D2B0}"/>
                </a:ext>
              </a:extLst>
            </p:cNvPr>
            <p:cNvCxnSpPr>
              <a:cxnSpLocks/>
            </p:cNvCxnSpPr>
            <p:nvPr/>
          </p:nvCxnSpPr>
          <p:spPr>
            <a:xfrm flipV="1">
              <a:off x="2393261" y="3805619"/>
              <a:ext cx="267822" cy="42486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7" name="Straight Connector 336">
              <a:extLst>
                <a:ext uri="{FF2B5EF4-FFF2-40B4-BE49-F238E27FC236}">
                  <a16:creationId xmlns:a16="http://schemas.microsoft.com/office/drawing/2014/main" id="{7858543F-468A-119F-D8C9-04D87E56487A}"/>
                </a:ext>
              </a:extLst>
            </p:cNvPr>
            <p:cNvCxnSpPr>
              <a:cxnSpLocks/>
            </p:cNvCxnSpPr>
            <p:nvPr/>
          </p:nvCxnSpPr>
          <p:spPr>
            <a:xfrm flipV="1">
              <a:off x="1811646" y="4238920"/>
              <a:ext cx="579616" cy="305281"/>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8" name="Straight Connector 337">
              <a:extLst>
                <a:ext uri="{FF2B5EF4-FFF2-40B4-BE49-F238E27FC236}">
                  <a16:creationId xmlns:a16="http://schemas.microsoft.com/office/drawing/2014/main" id="{CF5C6CF0-13C4-F210-36C9-2C29DDF718C2}"/>
                </a:ext>
              </a:extLst>
            </p:cNvPr>
            <p:cNvCxnSpPr>
              <a:cxnSpLocks/>
            </p:cNvCxnSpPr>
            <p:nvPr/>
          </p:nvCxnSpPr>
          <p:spPr>
            <a:xfrm flipH="1" flipV="1">
              <a:off x="1331657" y="5104444"/>
              <a:ext cx="219162" cy="35770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39" name="Straight Connector 338">
              <a:extLst>
                <a:ext uri="{FF2B5EF4-FFF2-40B4-BE49-F238E27FC236}">
                  <a16:creationId xmlns:a16="http://schemas.microsoft.com/office/drawing/2014/main" id="{F395E92F-17B9-4833-15D3-30EF54BFBACD}"/>
                </a:ext>
              </a:extLst>
            </p:cNvPr>
            <p:cNvCxnSpPr>
              <a:cxnSpLocks/>
            </p:cNvCxnSpPr>
            <p:nvPr/>
          </p:nvCxnSpPr>
          <p:spPr>
            <a:xfrm flipH="1" flipV="1">
              <a:off x="1809978" y="4566955"/>
              <a:ext cx="447373" cy="594841"/>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40" name="Straight Connector 339">
              <a:extLst>
                <a:ext uri="{FF2B5EF4-FFF2-40B4-BE49-F238E27FC236}">
                  <a16:creationId xmlns:a16="http://schemas.microsoft.com/office/drawing/2014/main" id="{38200FD9-E3F6-4F5D-C56B-767A165E213A}"/>
                </a:ext>
              </a:extLst>
            </p:cNvPr>
            <p:cNvCxnSpPr>
              <a:cxnSpLocks/>
            </p:cNvCxnSpPr>
            <p:nvPr/>
          </p:nvCxnSpPr>
          <p:spPr>
            <a:xfrm flipH="1" flipV="1">
              <a:off x="1475951" y="3890478"/>
              <a:ext cx="329700" cy="65372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41" name="Straight Connector 340">
              <a:extLst>
                <a:ext uri="{FF2B5EF4-FFF2-40B4-BE49-F238E27FC236}">
                  <a16:creationId xmlns:a16="http://schemas.microsoft.com/office/drawing/2014/main" id="{F0D761DC-4283-CFF7-C096-1E32F8D0659B}"/>
                </a:ext>
              </a:extLst>
            </p:cNvPr>
            <p:cNvCxnSpPr>
              <a:cxnSpLocks/>
            </p:cNvCxnSpPr>
            <p:nvPr/>
          </p:nvCxnSpPr>
          <p:spPr>
            <a:xfrm>
              <a:off x="690390" y="1563545"/>
              <a:ext cx="514159" cy="401948"/>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42" name="Straight Connector 341">
              <a:extLst>
                <a:ext uri="{FF2B5EF4-FFF2-40B4-BE49-F238E27FC236}">
                  <a16:creationId xmlns:a16="http://schemas.microsoft.com/office/drawing/2014/main" id="{50AB49B2-7266-A18C-BC12-EFF1BCA2FA86}"/>
                </a:ext>
              </a:extLst>
            </p:cNvPr>
            <p:cNvCxnSpPr>
              <a:cxnSpLocks/>
            </p:cNvCxnSpPr>
            <p:nvPr/>
          </p:nvCxnSpPr>
          <p:spPr>
            <a:xfrm flipH="1" flipV="1">
              <a:off x="682823" y="3371059"/>
              <a:ext cx="775058" cy="507714"/>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43" name="Oval 342">
              <a:extLst>
                <a:ext uri="{FF2B5EF4-FFF2-40B4-BE49-F238E27FC236}">
                  <a16:creationId xmlns:a16="http://schemas.microsoft.com/office/drawing/2014/main" id="{B2FD0ECE-5547-F70B-CF8E-1C6E83540123}"/>
                </a:ext>
              </a:extLst>
            </p:cNvPr>
            <p:cNvSpPr/>
            <p:nvPr/>
          </p:nvSpPr>
          <p:spPr bwMode="auto">
            <a:xfrm>
              <a:off x="1183731" y="1944486"/>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44" name="Oval 343">
              <a:extLst>
                <a:ext uri="{FF2B5EF4-FFF2-40B4-BE49-F238E27FC236}">
                  <a16:creationId xmlns:a16="http://schemas.microsoft.com/office/drawing/2014/main" id="{5AE7C2E2-0F09-4795-E7C8-79EE11776CA0}"/>
                </a:ext>
              </a:extLst>
            </p:cNvPr>
            <p:cNvSpPr/>
            <p:nvPr/>
          </p:nvSpPr>
          <p:spPr bwMode="auto">
            <a:xfrm>
              <a:off x="1925240" y="1643425"/>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45" name="Oval 344">
              <a:extLst>
                <a:ext uri="{FF2B5EF4-FFF2-40B4-BE49-F238E27FC236}">
                  <a16:creationId xmlns:a16="http://schemas.microsoft.com/office/drawing/2014/main" id="{17A27F37-7F62-3A56-E707-A447D57AA3D0}"/>
                </a:ext>
              </a:extLst>
            </p:cNvPr>
            <p:cNvSpPr/>
            <p:nvPr/>
          </p:nvSpPr>
          <p:spPr bwMode="auto">
            <a:xfrm>
              <a:off x="3276344" y="1710953"/>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46" name="Oval 345">
              <a:extLst>
                <a:ext uri="{FF2B5EF4-FFF2-40B4-BE49-F238E27FC236}">
                  <a16:creationId xmlns:a16="http://schemas.microsoft.com/office/drawing/2014/main" id="{08DDF9A5-607F-1C2A-295E-88364B7DBFA6}"/>
                </a:ext>
              </a:extLst>
            </p:cNvPr>
            <p:cNvSpPr/>
            <p:nvPr/>
          </p:nvSpPr>
          <p:spPr bwMode="auto">
            <a:xfrm>
              <a:off x="2744697" y="2374974"/>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47" name="Straight Connector 346">
              <a:extLst>
                <a:ext uri="{FF2B5EF4-FFF2-40B4-BE49-F238E27FC236}">
                  <a16:creationId xmlns:a16="http://schemas.microsoft.com/office/drawing/2014/main" id="{E677F6B3-64D4-9000-2677-C952069D4DC0}"/>
                </a:ext>
              </a:extLst>
            </p:cNvPr>
            <p:cNvCxnSpPr>
              <a:cxnSpLocks/>
            </p:cNvCxnSpPr>
            <p:nvPr/>
          </p:nvCxnSpPr>
          <p:spPr>
            <a:xfrm>
              <a:off x="3300660" y="1729147"/>
              <a:ext cx="579616" cy="129428"/>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48" name="Oval 347">
              <a:extLst>
                <a:ext uri="{FF2B5EF4-FFF2-40B4-BE49-F238E27FC236}">
                  <a16:creationId xmlns:a16="http://schemas.microsoft.com/office/drawing/2014/main" id="{FE9B6089-9519-C442-5826-24A601EF0070}"/>
                </a:ext>
              </a:extLst>
            </p:cNvPr>
            <p:cNvSpPr/>
            <p:nvPr/>
          </p:nvSpPr>
          <p:spPr bwMode="auto">
            <a:xfrm>
              <a:off x="3863955" y="1846008"/>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49" name="Oval 348">
              <a:extLst>
                <a:ext uri="{FF2B5EF4-FFF2-40B4-BE49-F238E27FC236}">
                  <a16:creationId xmlns:a16="http://schemas.microsoft.com/office/drawing/2014/main" id="{9189B733-F011-829C-CDC0-70435311E1D7}"/>
                </a:ext>
              </a:extLst>
            </p:cNvPr>
            <p:cNvSpPr/>
            <p:nvPr/>
          </p:nvSpPr>
          <p:spPr bwMode="auto">
            <a:xfrm>
              <a:off x="2121110" y="3466669"/>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0" name="Oval 349">
              <a:extLst>
                <a:ext uri="{FF2B5EF4-FFF2-40B4-BE49-F238E27FC236}">
                  <a16:creationId xmlns:a16="http://schemas.microsoft.com/office/drawing/2014/main" id="{9EB8BF17-CB44-255D-0F7A-6E569443BBBD}"/>
                </a:ext>
              </a:extLst>
            </p:cNvPr>
            <p:cNvSpPr/>
            <p:nvPr/>
          </p:nvSpPr>
          <p:spPr bwMode="auto">
            <a:xfrm>
              <a:off x="1449555" y="3854952"/>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1" name="Oval 350">
              <a:extLst>
                <a:ext uri="{FF2B5EF4-FFF2-40B4-BE49-F238E27FC236}">
                  <a16:creationId xmlns:a16="http://schemas.microsoft.com/office/drawing/2014/main" id="{4644889D-9771-DD84-ED57-31EC3E413CA1}"/>
                </a:ext>
              </a:extLst>
            </p:cNvPr>
            <p:cNvSpPr/>
            <p:nvPr/>
          </p:nvSpPr>
          <p:spPr bwMode="auto">
            <a:xfrm>
              <a:off x="2656755" y="3770542"/>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2" name="Oval 351">
              <a:extLst>
                <a:ext uri="{FF2B5EF4-FFF2-40B4-BE49-F238E27FC236}">
                  <a16:creationId xmlns:a16="http://schemas.microsoft.com/office/drawing/2014/main" id="{C6222DA8-55D2-E7DD-71A4-3978C81EDEC6}"/>
                </a:ext>
              </a:extLst>
            </p:cNvPr>
            <p:cNvSpPr/>
            <p:nvPr/>
          </p:nvSpPr>
          <p:spPr bwMode="auto">
            <a:xfrm>
              <a:off x="2700726" y="4285440"/>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3" name="Oval 352">
              <a:extLst>
                <a:ext uri="{FF2B5EF4-FFF2-40B4-BE49-F238E27FC236}">
                  <a16:creationId xmlns:a16="http://schemas.microsoft.com/office/drawing/2014/main" id="{6B0BEEEA-966F-C19F-18E2-96AE6977E063}"/>
                </a:ext>
              </a:extLst>
            </p:cNvPr>
            <p:cNvSpPr/>
            <p:nvPr/>
          </p:nvSpPr>
          <p:spPr bwMode="auto">
            <a:xfrm>
              <a:off x="2370944" y="4223540"/>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4" name="Oval 353">
              <a:extLst>
                <a:ext uri="{FF2B5EF4-FFF2-40B4-BE49-F238E27FC236}">
                  <a16:creationId xmlns:a16="http://schemas.microsoft.com/office/drawing/2014/main" id="{0DE8E403-5B3F-E5E3-5CB2-5F8DD866EA24}"/>
                </a:ext>
              </a:extLst>
            </p:cNvPr>
            <p:cNvSpPr/>
            <p:nvPr/>
          </p:nvSpPr>
          <p:spPr bwMode="auto">
            <a:xfrm>
              <a:off x="1780336" y="4538668"/>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5" name="Oval 354">
              <a:extLst>
                <a:ext uri="{FF2B5EF4-FFF2-40B4-BE49-F238E27FC236}">
                  <a16:creationId xmlns:a16="http://schemas.microsoft.com/office/drawing/2014/main" id="{FF907889-EEB4-A07F-B469-56D20005592C}"/>
                </a:ext>
              </a:extLst>
            </p:cNvPr>
            <p:cNvSpPr/>
            <p:nvPr/>
          </p:nvSpPr>
          <p:spPr bwMode="auto">
            <a:xfrm>
              <a:off x="3194398" y="3750847"/>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6" name="Oval 355">
              <a:extLst>
                <a:ext uri="{FF2B5EF4-FFF2-40B4-BE49-F238E27FC236}">
                  <a16:creationId xmlns:a16="http://schemas.microsoft.com/office/drawing/2014/main" id="{F5C74DED-F715-F5BD-8D2C-F3EE6489FC86}"/>
                </a:ext>
              </a:extLst>
            </p:cNvPr>
            <p:cNvSpPr/>
            <p:nvPr/>
          </p:nvSpPr>
          <p:spPr bwMode="auto">
            <a:xfrm>
              <a:off x="3364286" y="4662469"/>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57" name="Oval 356">
              <a:extLst>
                <a:ext uri="{FF2B5EF4-FFF2-40B4-BE49-F238E27FC236}">
                  <a16:creationId xmlns:a16="http://schemas.microsoft.com/office/drawing/2014/main" id="{EA6BD337-D3BF-4E2A-CFAB-73575DB39DE2}"/>
                </a:ext>
              </a:extLst>
            </p:cNvPr>
            <p:cNvSpPr/>
            <p:nvPr/>
          </p:nvSpPr>
          <p:spPr bwMode="auto">
            <a:xfrm>
              <a:off x="4117786" y="3100895"/>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58" name="Straight Connector 357">
              <a:extLst>
                <a:ext uri="{FF2B5EF4-FFF2-40B4-BE49-F238E27FC236}">
                  <a16:creationId xmlns:a16="http://schemas.microsoft.com/office/drawing/2014/main" id="{F783DD0F-D15A-D25F-40AE-6AD3DFC05A5E}"/>
                </a:ext>
              </a:extLst>
            </p:cNvPr>
            <p:cNvCxnSpPr>
              <a:cxnSpLocks/>
            </p:cNvCxnSpPr>
            <p:nvPr/>
          </p:nvCxnSpPr>
          <p:spPr>
            <a:xfrm>
              <a:off x="2773009" y="2424118"/>
              <a:ext cx="441707" cy="1339296"/>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59" name="Oval 358">
              <a:extLst>
                <a:ext uri="{FF2B5EF4-FFF2-40B4-BE49-F238E27FC236}">
                  <a16:creationId xmlns:a16="http://schemas.microsoft.com/office/drawing/2014/main" id="{9B3A36C5-F654-AE9F-90B6-673966D803D6}"/>
                </a:ext>
              </a:extLst>
            </p:cNvPr>
            <p:cNvSpPr/>
            <p:nvPr/>
          </p:nvSpPr>
          <p:spPr bwMode="auto">
            <a:xfrm>
              <a:off x="4867910" y="2040844"/>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60" name="Oval 359">
              <a:extLst>
                <a:ext uri="{FF2B5EF4-FFF2-40B4-BE49-F238E27FC236}">
                  <a16:creationId xmlns:a16="http://schemas.microsoft.com/office/drawing/2014/main" id="{CF81C79E-E4A9-F20A-2C98-3D3446AC0429}"/>
                </a:ext>
              </a:extLst>
            </p:cNvPr>
            <p:cNvSpPr/>
            <p:nvPr/>
          </p:nvSpPr>
          <p:spPr bwMode="auto">
            <a:xfrm>
              <a:off x="5920013" y="1552394"/>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61" name="Straight Connector 360">
              <a:extLst>
                <a:ext uri="{FF2B5EF4-FFF2-40B4-BE49-F238E27FC236}">
                  <a16:creationId xmlns:a16="http://schemas.microsoft.com/office/drawing/2014/main" id="{9BDEF8A9-24B2-24DA-9117-7E566CA8D2D9}"/>
                </a:ext>
              </a:extLst>
            </p:cNvPr>
            <p:cNvCxnSpPr>
              <a:cxnSpLocks/>
            </p:cNvCxnSpPr>
            <p:nvPr/>
          </p:nvCxnSpPr>
          <p:spPr>
            <a:xfrm flipH="1" flipV="1">
              <a:off x="6894278" y="1914848"/>
              <a:ext cx="563626" cy="22509"/>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62" name="Oval 361">
              <a:extLst>
                <a:ext uri="{FF2B5EF4-FFF2-40B4-BE49-F238E27FC236}">
                  <a16:creationId xmlns:a16="http://schemas.microsoft.com/office/drawing/2014/main" id="{FD884A09-915E-3BFD-25B7-12FDA53A4E78}"/>
                </a:ext>
              </a:extLst>
            </p:cNvPr>
            <p:cNvSpPr/>
            <p:nvPr/>
          </p:nvSpPr>
          <p:spPr bwMode="auto">
            <a:xfrm>
              <a:off x="6882575" y="1900161"/>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63" name="Oval 362">
              <a:extLst>
                <a:ext uri="{FF2B5EF4-FFF2-40B4-BE49-F238E27FC236}">
                  <a16:creationId xmlns:a16="http://schemas.microsoft.com/office/drawing/2014/main" id="{1225927D-0801-1EC7-7D69-8DFE14A134F2}"/>
                </a:ext>
              </a:extLst>
            </p:cNvPr>
            <p:cNvSpPr/>
            <p:nvPr/>
          </p:nvSpPr>
          <p:spPr bwMode="auto">
            <a:xfrm>
              <a:off x="7234342" y="2569809"/>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64" name="Straight Connector 363">
              <a:extLst>
                <a:ext uri="{FF2B5EF4-FFF2-40B4-BE49-F238E27FC236}">
                  <a16:creationId xmlns:a16="http://schemas.microsoft.com/office/drawing/2014/main" id="{28022183-64DF-7F68-885C-E9BD8A30BB4C}"/>
                </a:ext>
              </a:extLst>
            </p:cNvPr>
            <p:cNvCxnSpPr>
              <a:cxnSpLocks/>
            </p:cNvCxnSpPr>
            <p:nvPr/>
          </p:nvCxnSpPr>
          <p:spPr>
            <a:xfrm flipH="1">
              <a:off x="7250042" y="1937357"/>
              <a:ext cx="211860" cy="652766"/>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65" name="Oval 364">
              <a:extLst>
                <a:ext uri="{FF2B5EF4-FFF2-40B4-BE49-F238E27FC236}">
                  <a16:creationId xmlns:a16="http://schemas.microsoft.com/office/drawing/2014/main" id="{38975B80-7B8A-D3C1-15DB-F2CBA3290AC7}"/>
                </a:ext>
              </a:extLst>
            </p:cNvPr>
            <p:cNvSpPr/>
            <p:nvPr/>
          </p:nvSpPr>
          <p:spPr bwMode="auto">
            <a:xfrm>
              <a:off x="7446201" y="1928298"/>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66" name="Oval 365">
              <a:extLst>
                <a:ext uri="{FF2B5EF4-FFF2-40B4-BE49-F238E27FC236}">
                  <a16:creationId xmlns:a16="http://schemas.microsoft.com/office/drawing/2014/main" id="{FAE1BA1C-E6B7-3308-D8B4-F1D3DCCC871B}"/>
                </a:ext>
              </a:extLst>
            </p:cNvPr>
            <p:cNvSpPr/>
            <p:nvPr/>
          </p:nvSpPr>
          <p:spPr bwMode="auto">
            <a:xfrm>
              <a:off x="5583436" y="2755510"/>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67" name="Oval 366">
              <a:extLst>
                <a:ext uri="{FF2B5EF4-FFF2-40B4-BE49-F238E27FC236}">
                  <a16:creationId xmlns:a16="http://schemas.microsoft.com/office/drawing/2014/main" id="{41029902-6318-92DF-0876-F66D69DD87D7}"/>
                </a:ext>
              </a:extLst>
            </p:cNvPr>
            <p:cNvSpPr/>
            <p:nvPr/>
          </p:nvSpPr>
          <p:spPr bwMode="auto">
            <a:xfrm>
              <a:off x="5831272" y="3790932"/>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68" name="Straight Connector 367">
              <a:extLst>
                <a:ext uri="{FF2B5EF4-FFF2-40B4-BE49-F238E27FC236}">
                  <a16:creationId xmlns:a16="http://schemas.microsoft.com/office/drawing/2014/main" id="{6BFA74BB-A926-E7A4-8465-863EFE7E1E83}"/>
                </a:ext>
              </a:extLst>
            </p:cNvPr>
            <p:cNvCxnSpPr>
              <a:cxnSpLocks/>
            </p:cNvCxnSpPr>
            <p:nvPr/>
          </p:nvCxnSpPr>
          <p:spPr>
            <a:xfrm flipV="1">
              <a:off x="5139441" y="2792706"/>
              <a:ext cx="451701" cy="70903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69" name="Straight Connector 368">
              <a:extLst>
                <a:ext uri="{FF2B5EF4-FFF2-40B4-BE49-F238E27FC236}">
                  <a16:creationId xmlns:a16="http://schemas.microsoft.com/office/drawing/2014/main" id="{43764A54-CD8A-2826-AEAC-37805932D13F}"/>
                </a:ext>
              </a:extLst>
            </p:cNvPr>
            <p:cNvCxnSpPr>
              <a:cxnSpLocks/>
            </p:cNvCxnSpPr>
            <p:nvPr/>
          </p:nvCxnSpPr>
          <p:spPr>
            <a:xfrm flipV="1">
              <a:off x="4681744" y="3504558"/>
              <a:ext cx="457697" cy="163192"/>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70" name="Oval 369">
              <a:extLst>
                <a:ext uri="{FF2B5EF4-FFF2-40B4-BE49-F238E27FC236}">
                  <a16:creationId xmlns:a16="http://schemas.microsoft.com/office/drawing/2014/main" id="{CCDD6480-AE34-4687-BAD2-05528C580006}"/>
                </a:ext>
              </a:extLst>
            </p:cNvPr>
            <p:cNvSpPr/>
            <p:nvPr/>
          </p:nvSpPr>
          <p:spPr bwMode="auto">
            <a:xfrm>
              <a:off x="5125918" y="3486927"/>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71" name="Oval 370">
              <a:extLst>
                <a:ext uri="{FF2B5EF4-FFF2-40B4-BE49-F238E27FC236}">
                  <a16:creationId xmlns:a16="http://schemas.microsoft.com/office/drawing/2014/main" id="{0E30AC85-79E8-BB90-B631-923F5181DF64}"/>
                </a:ext>
              </a:extLst>
            </p:cNvPr>
            <p:cNvSpPr/>
            <p:nvPr/>
          </p:nvSpPr>
          <p:spPr bwMode="auto">
            <a:xfrm>
              <a:off x="5413727" y="4486334"/>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72" name="Oval 371">
              <a:extLst>
                <a:ext uri="{FF2B5EF4-FFF2-40B4-BE49-F238E27FC236}">
                  <a16:creationId xmlns:a16="http://schemas.microsoft.com/office/drawing/2014/main" id="{04F26B30-3270-A8E1-CA42-35CBBB8D2FD6}"/>
                </a:ext>
              </a:extLst>
            </p:cNvPr>
            <p:cNvSpPr/>
            <p:nvPr/>
          </p:nvSpPr>
          <p:spPr bwMode="auto">
            <a:xfrm>
              <a:off x="5025984" y="4964654"/>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73" name="Straight Connector 372">
              <a:extLst>
                <a:ext uri="{FF2B5EF4-FFF2-40B4-BE49-F238E27FC236}">
                  <a16:creationId xmlns:a16="http://schemas.microsoft.com/office/drawing/2014/main" id="{71D9C1EB-5A7E-695A-0DFE-B09AB988C8A4}"/>
                </a:ext>
              </a:extLst>
            </p:cNvPr>
            <p:cNvCxnSpPr>
              <a:cxnSpLocks/>
            </p:cNvCxnSpPr>
            <p:nvPr/>
          </p:nvCxnSpPr>
          <p:spPr>
            <a:xfrm flipV="1">
              <a:off x="1329966" y="4559676"/>
              <a:ext cx="463693" cy="551475"/>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74" name="Straight Connector 373">
              <a:extLst>
                <a:ext uri="{FF2B5EF4-FFF2-40B4-BE49-F238E27FC236}">
                  <a16:creationId xmlns:a16="http://schemas.microsoft.com/office/drawing/2014/main" id="{C8A2D4D9-D2A9-E473-12B6-BEDC6B80792D}"/>
                </a:ext>
              </a:extLst>
            </p:cNvPr>
            <p:cNvCxnSpPr>
              <a:cxnSpLocks/>
            </p:cNvCxnSpPr>
            <p:nvPr/>
          </p:nvCxnSpPr>
          <p:spPr>
            <a:xfrm flipV="1">
              <a:off x="694387" y="5111151"/>
              <a:ext cx="639576" cy="281365"/>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75" name="Oval 374">
              <a:extLst>
                <a:ext uri="{FF2B5EF4-FFF2-40B4-BE49-F238E27FC236}">
                  <a16:creationId xmlns:a16="http://schemas.microsoft.com/office/drawing/2014/main" id="{879318CF-E5E0-0A9F-BB1E-F0A2D1E69E4B}"/>
                </a:ext>
              </a:extLst>
            </p:cNvPr>
            <p:cNvSpPr/>
            <p:nvPr/>
          </p:nvSpPr>
          <p:spPr bwMode="auto">
            <a:xfrm>
              <a:off x="1312646" y="5101397"/>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76" name="Straight Connector 375">
              <a:extLst>
                <a:ext uri="{FF2B5EF4-FFF2-40B4-BE49-F238E27FC236}">
                  <a16:creationId xmlns:a16="http://schemas.microsoft.com/office/drawing/2014/main" id="{A2B289BD-1D57-1577-C74D-A9477CFBACE4}"/>
                </a:ext>
              </a:extLst>
            </p:cNvPr>
            <p:cNvCxnSpPr>
              <a:cxnSpLocks/>
            </p:cNvCxnSpPr>
            <p:nvPr/>
          </p:nvCxnSpPr>
          <p:spPr>
            <a:xfrm flipH="1">
              <a:off x="1549821" y="5161796"/>
              <a:ext cx="699536" cy="29262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77" name="Straight Connector 376">
              <a:extLst>
                <a:ext uri="{FF2B5EF4-FFF2-40B4-BE49-F238E27FC236}">
                  <a16:creationId xmlns:a16="http://schemas.microsoft.com/office/drawing/2014/main" id="{BACBEDB3-59ED-5731-0296-CE9884DB25F2}"/>
                </a:ext>
              </a:extLst>
            </p:cNvPr>
            <p:cNvCxnSpPr>
              <a:cxnSpLocks/>
            </p:cNvCxnSpPr>
            <p:nvPr/>
          </p:nvCxnSpPr>
          <p:spPr>
            <a:xfrm flipH="1">
              <a:off x="2253354" y="4312075"/>
              <a:ext cx="459695" cy="838467"/>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78" name="Oval 377">
              <a:extLst>
                <a:ext uri="{FF2B5EF4-FFF2-40B4-BE49-F238E27FC236}">
                  <a16:creationId xmlns:a16="http://schemas.microsoft.com/office/drawing/2014/main" id="{5D32DBAD-EDE3-0192-5749-3D3D2822A17B}"/>
                </a:ext>
              </a:extLst>
            </p:cNvPr>
            <p:cNvSpPr/>
            <p:nvPr/>
          </p:nvSpPr>
          <p:spPr bwMode="auto">
            <a:xfrm>
              <a:off x="2232037" y="5146416"/>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79" name="Straight Connector 378">
              <a:extLst>
                <a:ext uri="{FF2B5EF4-FFF2-40B4-BE49-F238E27FC236}">
                  <a16:creationId xmlns:a16="http://schemas.microsoft.com/office/drawing/2014/main" id="{CAD7305F-F696-A23C-3CD2-1A5512A8B0CA}"/>
                </a:ext>
              </a:extLst>
            </p:cNvPr>
            <p:cNvCxnSpPr>
              <a:cxnSpLocks/>
            </p:cNvCxnSpPr>
            <p:nvPr/>
          </p:nvCxnSpPr>
          <p:spPr>
            <a:xfrm flipH="1" flipV="1">
              <a:off x="2257351" y="5184306"/>
              <a:ext cx="679550" cy="523337"/>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80" name="Straight Connector 379">
              <a:extLst>
                <a:ext uri="{FF2B5EF4-FFF2-40B4-BE49-F238E27FC236}">
                  <a16:creationId xmlns:a16="http://schemas.microsoft.com/office/drawing/2014/main" id="{FD3A0185-0B68-3763-FC99-F0DB598957ED}"/>
                </a:ext>
              </a:extLst>
            </p:cNvPr>
            <p:cNvCxnSpPr>
              <a:cxnSpLocks/>
            </p:cNvCxnSpPr>
            <p:nvPr/>
          </p:nvCxnSpPr>
          <p:spPr>
            <a:xfrm flipH="1">
              <a:off x="2936901" y="5375633"/>
              <a:ext cx="339775" cy="326384"/>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81" name="Oval 380">
              <a:extLst>
                <a:ext uri="{FF2B5EF4-FFF2-40B4-BE49-F238E27FC236}">
                  <a16:creationId xmlns:a16="http://schemas.microsoft.com/office/drawing/2014/main" id="{FDF61906-CA78-9EDE-B1C5-23B47E88CEC9}"/>
                </a:ext>
              </a:extLst>
            </p:cNvPr>
            <p:cNvSpPr/>
            <p:nvPr/>
          </p:nvSpPr>
          <p:spPr bwMode="auto">
            <a:xfrm>
              <a:off x="3580143" y="5759791"/>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82" name="Oval 381">
              <a:extLst>
                <a:ext uri="{FF2B5EF4-FFF2-40B4-BE49-F238E27FC236}">
                  <a16:creationId xmlns:a16="http://schemas.microsoft.com/office/drawing/2014/main" id="{8CC2DD69-2A78-DAB5-B8ED-FD6A1284BF67}"/>
                </a:ext>
              </a:extLst>
            </p:cNvPr>
            <p:cNvSpPr/>
            <p:nvPr/>
          </p:nvSpPr>
          <p:spPr bwMode="auto">
            <a:xfrm>
              <a:off x="2920580" y="5675381"/>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83" name="Oval 382">
              <a:extLst>
                <a:ext uri="{FF2B5EF4-FFF2-40B4-BE49-F238E27FC236}">
                  <a16:creationId xmlns:a16="http://schemas.microsoft.com/office/drawing/2014/main" id="{CF5D8B4F-1583-AF1B-B77C-C5046C3EF180}"/>
                </a:ext>
              </a:extLst>
            </p:cNvPr>
            <p:cNvSpPr/>
            <p:nvPr/>
          </p:nvSpPr>
          <p:spPr bwMode="auto">
            <a:xfrm>
              <a:off x="4437289" y="5003781"/>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84" name="Straight Connector 383">
              <a:extLst>
                <a:ext uri="{FF2B5EF4-FFF2-40B4-BE49-F238E27FC236}">
                  <a16:creationId xmlns:a16="http://schemas.microsoft.com/office/drawing/2014/main" id="{D0C1C015-1C1F-3CFE-4C5E-6462FEA2F238}"/>
                </a:ext>
              </a:extLst>
            </p:cNvPr>
            <p:cNvCxnSpPr>
              <a:cxnSpLocks/>
            </p:cNvCxnSpPr>
            <p:nvPr/>
          </p:nvCxnSpPr>
          <p:spPr>
            <a:xfrm flipH="1" flipV="1">
              <a:off x="3392599" y="4689104"/>
              <a:ext cx="1063295" cy="323569"/>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85" name="Oval 384">
              <a:extLst>
                <a:ext uri="{FF2B5EF4-FFF2-40B4-BE49-F238E27FC236}">
                  <a16:creationId xmlns:a16="http://schemas.microsoft.com/office/drawing/2014/main" id="{A0C69A84-9051-1A52-65AF-41B0F34587DF}"/>
                </a:ext>
              </a:extLst>
            </p:cNvPr>
            <p:cNvSpPr/>
            <p:nvPr/>
          </p:nvSpPr>
          <p:spPr bwMode="auto">
            <a:xfrm>
              <a:off x="4799335" y="5855455"/>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86" name="Straight Connector 385">
              <a:extLst>
                <a:ext uri="{FF2B5EF4-FFF2-40B4-BE49-F238E27FC236}">
                  <a16:creationId xmlns:a16="http://schemas.microsoft.com/office/drawing/2014/main" id="{A60A559E-FB45-FA36-5F41-8CD46F9AAAF8}"/>
                </a:ext>
              </a:extLst>
            </p:cNvPr>
            <p:cNvCxnSpPr>
              <a:cxnSpLocks/>
            </p:cNvCxnSpPr>
            <p:nvPr/>
          </p:nvCxnSpPr>
          <p:spPr>
            <a:xfrm flipV="1">
              <a:off x="4461279" y="3677798"/>
              <a:ext cx="205577" cy="1347795"/>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87" name="Straight Connector 386">
              <a:extLst>
                <a:ext uri="{FF2B5EF4-FFF2-40B4-BE49-F238E27FC236}">
                  <a16:creationId xmlns:a16="http://schemas.microsoft.com/office/drawing/2014/main" id="{108E92F4-98FF-B426-5D0D-CA146C11015F}"/>
                </a:ext>
              </a:extLst>
            </p:cNvPr>
            <p:cNvCxnSpPr>
              <a:cxnSpLocks/>
            </p:cNvCxnSpPr>
            <p:nvPr/>
          </p:nvCxnSpPr>
          <p:spPr>
            <a:xfrm flipH="1">
              <a:off x="4815655" y="5623234"/>
              <a:ext cx="1023322" cy="241974"/>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88" name="Straight Connector 387">
              <a:extLst>
                <a:ext uri="{FF2B5EF4-FFF2-40B4-BE49-F238E27FC236}">
                  <a16:creationId xmlns:a16="http://schemas.microsoft.com/office/drawing/2014/main" id="{C5556DCC-C734-A231-388A-0EA02B4B6770}"/>
                </a:ext>
              </a:extLst>
            </p:cNvPr>
            <p:cNvCxnSpPr>
              <a:cxnSpLocks/>
            </p:cNvCxnSpPr>
            <p:nvPr/>
          </p:nvCxnSpPr>
          <p:spPr>
            <a:xfrm flipH="1" flipV="1">
              <a:off x="5838977" y="5617607"/>
              <a:ext cx="1043308" cy="236346"/>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89" name="Oval 388">
              <a:extLst>
                <a:ext uri="{FF2B5EF4-FFF2-40B4-BE49-F238E27FC236}">
                  <a16:creationId xmlns:a16="http://schemas.microsoft.com/office/drawing/2014/main" id="{42F7B671-BD1E-F32D-D778-D9684AFB1C09}"/>
                </a:ext>
              </a:extLst>
            </p:cNvPr>
            <p:cNvSpPr/>
            <p:nvPr/>
          </p:nvSpPr>
          <p:spPr bwMode="auto">
            <a:xfrm>
              <a:off x="5818659" y="5606447"/>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90" name="Oval 389">
              <a:extLst>
                <a:ext uri="{FF2B5EF4-FFF2-40B4-BE49-F238E27FC236}">
                  <a16:creationId xmlns:a16="http://schemas.microsoft.com/office/drawing/2014/main" id="{A778A052-A178-55AA-CBFF-A197DEB3B083}"/>
                </a:ext>
              </a:extLst>
            </p:cNvPr>
            <p:cNvSpPr/>
            <p:nvPr/>
          </p:nvSpPr>
          <p:spPr bwMode="auto">
            <a:xfrm>
              <a:off x="6876958" y="5830132"/>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91" name="Oval 390">
              <a:extLst>
                <a:ext uri="{FF2B5EF4-FFF2-40B4-BE49-F238E27FC236}">
                  <a16:creationId xmlns:a16="http://schemas.microsoft.com/office/drawing/2014/main" id="{A7B45BE9-5BC9-25CF-6FFB-3D133EE394FC}"/>
                </a:ext>
              </a:extLst>
            </p:cNvPr>
            <p:cNvSpPr/>
            <p:nvPr/>
          </p:nvSpPr>
          <p:spPr bwMode="auto">
            <a:xfrm>
              <a:off x="6296563" y="4641779"/>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92" name="Oval 391">
              <a:extLst>
                <a:ext uri="{FF2B5EF4-FFF2-40B4-BE49-F238E27FC236}">
                  <a16:creationId xmlns:a16="http://schemas.microsoft.com/office/drawing/2014/main" id="{27FC3E25-627E-7977-B265-DEE8B1ABDFA0}"/>
                </a:ext>
              </a:extLst>
            </p:cNvPr>
            <p:cNvSpPr/>
            <p:nvPr/>
          </p:nvSpPr>
          <p:spPr bwMode="auto">
            <a:xfrm>
              <a:off x="6627544" y="3851707"/>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93" name="Straight Connector 392">
              <a:extLst>
                <a:ext uri="{FF2B5EF4-FFF2-40B4-BE49-F238E27FC236}">
                  <a16:creationId xmlns:a16="http://schemas.microsoft.com/office/drawing/2014/main" id="{EEA82A74-529C-1084-C9F9-655694477E68}"/>
                </a:ext>
              </a:extLst>
            </p:cNvPr>
            <p:cNvCxnSpPr>
              <a:cxnSpLocks/>
            </p:cNvCxnSpPr>
            <p:nvPr/>
          </p:nvCxnSpPr>
          <p:spPr>
            <a:xfrm flipH="1" flipV="1">
              <a:off x="5860963" y="3811246"/>
              <a:ext cx="783481" cy="56273"/>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94" name="Straight Connector 393">
              <a:extLst>
                <a:ext uri="{FF2B5EF4-FFF2-40B4-BE49-F238E27FC236}">
                  <a16:creationId xmlns:a16="http://schemas.microsoft.com/office/drawing/2014/main" id="{E6C84586-ADE2-C809-61F0-12572FA8EBE8}"/>
                </a:ext>
              </a:extLst>
            </p:cNvPr>
            <p:cNvCxnSpPr>
              <a:cxnSpLocks/>
            </p:cNvCxnSpPr>
            <p:nvPr/>
          </p:nvCxnSpPr>
          <p:spPr>
            <a:xfrm flipV="1">
              <a:off x="6648041" y="3423721"/>
              <a:ext cx="363659" cy="446050"/>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395" name="Straight Connector 394">
              <a:extLst>
                <a:ext uri="{FF2B5EF4-FFF2-40B4-BE49-F238E27FC236}">
                  <a16:creationId xmlns:a16="http://schemas.microsoft.com/office/drawing/2014/main" id="{B258BA51-9029-63C9-06BB-03169833E3E2}"/>
                </a:ext>
              </a:extLst>
            </p:cNvPr>
            <p:cNvCxnSpPr>
              <a:cxnSpLocks/>
            </p:cNvCxnSpPr>
            <p:nvPr/>
          </p:nvCxnSpPr>
          <p:spPr>
            <a:xfrm flipH="1" flipV="1">
              <a:off x="6313163" y="4658154"/>
              <a:ext cx="719523" cy="21102"/>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96" name="Oval 395">
              <a:extLst>
                <a:ext uri="{FF2B5EF4-FFF2-40B4-BE49-F238E27FC236}">
                  <a16:creationId xmlns:a16="http://schemas.microsoft.com/office/drawing/2014/main" id="{A5788AC9-C23A-E433-2743-C53CA7FD8301}"/>
                </a:ext>
              </a:extLst>
            </p:cNvPr>
            <p:cNvSpPr/>
            <p:nvPr/>
          </p:nvSpPr>
          <p:spPr bwMode="auto">
            <a:xfrm>
              <a:off x="7011589" y="4667101"/>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397" name="Oval 396">
              <a:extLst>
                <a:ext uri="{FF2B5EF4-FFF2-40B4-BE49-F238E27FC236}">
                  <a16:creationId xmlns:a16="http://schemas.microsoft.com/office/drawing/2014/main" id="{04D48136-8A1D-E625-A826-2E55E0B868D9}"/>
                </a:ext>
              </a:extLst>
            </p:cNvPr>
            <p:cNvSpPr/>
            <p:nvPr/>
          </p:nvSpPr>
          <p:spPr bwMode="auto">
            <a:xfrm>
              <a:off x="7299399" y="5325495"/>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398" name="Straight Connector 397">
              <a:extLst>
                <a:ext uri="{FF2B5EF4-FFF2-40B4-BE49-F238E27FC236}">
                  <a16:creationId xmlns:a16="http://schemas.microsoft.com/office/drawing/2014/main" id="{E970A3F6-873B-9428-3014-203E5B57594D}"/>
                </a:ext>
              </a:extLst>
            </p:cNvPr>
            <p:cNvCxnSpPr>
              <a:cxnSpLocks/>
            </p:cNvCxnSpPr>
            <p:nvPr/>
          </p:nvCxnSpPr>
          <p:spPr>
            <a:xfrm flipH="1">
              <a:off x="7321994" y="4739749"/>
              <a:ext cx="1043308" cy="602121"/>
            </a:xfrm>
            <a:prstGeom prst="line">
              <a:avLst/>
            </a:prstGeom>
            <a:noFill/>
            <a:ln w="3175" cap="flat" cmpd="sng" algn="ctr">
              <a:solidFill>
                <a:schemeClr val="bg1">
                  <a:lumMod val="75000"/>
                </a:schemeClr>
              </a:solidFill>
              <a:prstDash val="solid"/>
              <a:headEnd type="none" w="lg" len="med"/>
              <a:tailEnd type="none" w="lg" len="med"/>
            </a:ln>
            <a:effectLst/>
          </p:spPr>
        </p:cxnSp>
        <p:sp>
          <p:nvSpPr>
            <p:cNvPr id="399" name="Oval 398">
              <a:extLst>
                <a:ext uri="{FF2B5EF4-FFF2-40B4-BE49-F238E27FC236}">
                  <a16:creationId xmlns:a16="http://schemas.microsoft.com/office/drawing/2014/main" id="{FFBECEB6-2606-9D6F-27D0-C8813E69C1E3}"/>
                </a:ext>
              </a:extLst>
            </p:cNvPr>
            <p:cNvSpPr/>
            <p:nvPr/>
          </p:nvSpPr>
          <p:spPr bwMode="auto">
            <a:xfrm>
              <a:off x="7958961" y="4965348"/>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400" name="Oval 399">
              <a:extLst>
                <a:ext uri="{FF2B5EF4-FFF2-40B4-BE49-F238E27FC236}">
                  <a16:creationId xmlns:a16="http://schemas.microsoft.com/office/drawing/2014/main" id="{790BF82F-C0AF-3205-1E1D-10CEE112E916}"/>
                </a:ext>
              </a:extLst>
            </p:cNvPr>
            <p:cNvSpPr/>
            <p:nvPr/>
          </p:nvSpPr>
          <p:spPr bwMode="auto">
            <a:xfrm>
              <a:off x="7592284" y="5948935"/>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401" name="Straight Connector 400">
              <a:extLst>
                <a:ext uri="{FF2B5EF4-FFF2-40B4-BE49-F238E27FC236}">
                  <a16:creationId xmlns:a16="http://schemas.microsoft.com/office/drawing/2014/main" id="{0BE8AD5F-7B44-6CE2-AA00-43A17CBF9299}"/>
                </a:ext>
              </a:extLst>
            </p:cNvPr>
            <p:cNvCxnSpPr>
              <a:cxnSpLocks/>
            </p:cNvCxnSpPr>
            <p:nvPr/>
          </p:nvCxnSpPr>
          <p:spPr>
            <a:xfrm flipH="1" flipV="1">
              <a:off x="7321994" y="5370006"/>
              <a:ext cx="283812" cy="588084"/>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402" name="Straight Connector 401">
              <a:extLst>
                <a:ext uri="{FF2B5EF4-FFF2-40B4-BE49-F238E27FC236}">
                  <a16:creationId xmlns:a16="http://schemas.microsoft.com/office/drawing/2014/main" id="{15A852DA-A879-BA0C-A748-2432E40F3284}"/>
                </a:ext>
              </a:extLst>
            </p:cNvPr>
            <p:cNvCxnSpPr>
              <a:cxnSpLocks/>
            </p:cNvCxnSpPr>
            <p:nvPr/>
          </p:nvCxnSpPr>
          <p:spPr>
            <a:xfrm flipH="1" flipV="1">
              <a:off x="6898275" y="5848327"/>
              <a:ext cx="289808" cy="600508"/>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403" name="Straight Connector 402">
              <a:extLst>
                <a:ext uri="{FF2B5EF4-FFF2-40B4-BE49-F238E27FC236}">
                  <a16:creationId xmlns:a16="http://schemas.microsoft.com/office/drawing/2014/main" id="{AED73071-0870-7C4E-08B3-45B89952AA43}"/>
                </a:ext>
              </a:extLst>
            </p:cNvPr>
            <p:cNvCxnSpPr>
              <a:cxnSpLocks/>
            </p:cNvCxnSpPr>
            <p:nvPr/>
          </p:nvCxnSpPr>
          <p:spPr>
            <a:xfrm flipH="1" flipV="1">
              <a:off x="4837783" y="5884070"/>
              <a:ext cx="276633" cy="573209"/>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404" name="Straight Connector 403">
              <a:extLst>
                <a:ext uri="{FF2B5EF4-FFF2-40B4-BE49-F238E27FC236}">
                  <a16:creationId xmlns:a16="http://schemas.microsoft.com/office/drawing/2014/main" id="{08840932-A710-80EF-9D20-79FCE4192E14}"/>
                </a:ext>
              </a:extLst>
            </p:cNvPr>
            <p:cNvCxnSpPr>
              <a:cxnSpLocks/>
            </p:cNvCxnSpPr>
            <p:nvPr/>
          </p:nvCxnSpPr>
          <p:spPr>
            <a:xfrm flipV="1">
              <a:off x="3175743" y="5776579"/>
              <a:ext cx="407730" cy="675275"/>
            </a:xfrm>
            <a:prstGeom prst="line">
              <a:avLst/>
            </a:prstGeom>
            <a:noFill/>
            <a:ln w="3175" cap="flat" cmpd="sng" algn="ctr">
              <a:solidFill>
                <a:schemeClr val="bg1">
                  <a:lumMod val="75000"/>
                </a:schemeClr>
              </a:solidFill>
              <a:prstDash val="solid"/>
              <a:headEnd type="none" w="lg" len="med"/>
              <a:tailEnd type="none" w="lg" len="med"/>
            </a:ln>
            <a:effectLst/>
          </p:spPr>
        </p:cxnSp>
        <p:sp>
          <p:nvSpPr>
            <p:cNvPr id="405" name="Oval 404">
              <a:extLst>
                <a:ext uri="{FF2B5EF4-FFF2-40B4-BE49-F238E27FC236}">
                  <a16:creationId xmlns:a16="http://schemas.microsoft.com/office/drawing/2014/main" id="{65A87120-518C-B0C8-C836-B11AA9B3A3BD}"/>
                </a:ext>
              </a:extLst>
            </p:cNvPr>
            <p:cNvSpPr/>
            <p:nvPr/>
          </p:nvSpPr>
          <p:spPr bwMode="auto">
            <a:xfrm>
              <a:off x="1533300" y="5439035"/>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406" name="Straight Connector 405">
              <a:extLst>
                <a:ext uri="{FF2B5EF4-FFF2-40B4-BE49-F238E27FC236}">
                  <a16:creationId xmlns:a16="http://schemas.microsoft.com/office/drawing/2014/main" id="{E81065F3-7FC7-FBF4-B653-31D71B54ABF9}"/>
                </a:ext>
              </a:extLst>
            </p:cNvPr>
            <p:cNvCxnSpPr>
              <a:cxnSpLocks/>
            </p:cNvCxnSpPr>
            <p:nvPr/>
          </p:nvCxnSpPr>
          <p:spPr>
            <a:xfrm flipV="1">
              <a:off x="7186084" y="5974941"/>
              <a:ext cx="407730" cy="475505"/>
            </a:xfrm>
            <a:prstGeom prst="line">
              <a:avLst/>
            </a:prstGeom>
            <a:noFill/>
            <a:ln w="3175" cap="flat" cmpd="sng" algn="ctr">
              <a:solidFill>
                <a:schemeClr val="bg1">
                  <a:lumMod val="75000"/>
                </a:schemeClr>
              </a:solidFill>
              <a:prstDash val="solid"/>
              <a:headEnd type="none" w="lg" len="med"/>
              <a:tailEnd type="none" w="lg" len="med"/>
            </a:ln>
            <a:effectLst/>
          </p:spPr>
        </p:cxnSp>
        <p:sp>
          <p:nvSpPr>
            <p:cNvPr id="407" name="Oval 406">
              <a:extLst>
                <a:ext uri="{FF2B5EF4-FFF2-40B4-BE49-F238E27FC236}">
                  <a16:creationId xmlns:a16="http://schemas.microsoft.com/office/drawing/2014/main" id="{DEFE4223-BFDE-F40C-E9DE-B67D122E3897}"/>
                </a:ext>
              </a:extLst>
            </p:cNvPr>
            <p:cNvSpPr/>
            <p:nvPr/>
          </p:nvSpPr>
          <p:spPr bwMode="auto">
            <a:xfrm>
              <a:off x="6547297" y="2609903"/>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408" name="Straight Connector 407">
              <a:extLst>
                <a:ext uri="{FF2B5EF4-FFF2-40B4-BE49-F238E27FC236}">
                  <a16:creationId xmlns:a16="http://schemas.microsoft.com/office/drawing/2014/main" id="{C26D2252-B4F5-1ECB-6E37-C36CC550C654}"/>
                </a:ext>
              </a:extLst>
            </p:cNvPr>
            <p:cNvCxnSpPr>
              <a:cxnSpLocks/>
              <a:endCxn id="407" idx="2"/>
            </p:cNvCxnSpPr>
            <p:nvPr/>
          </p:nvCxnSpPr>
          <p:spPr>
            <a:xfrm flipV="1">
              <a:off x="5623120" y="2641907"/>
              <a:ext cx="924177" cy="136752"/>
            </a:xfrm>
            <a:prstGeom prst="line">
              <a:avLst/>
            </a:prstGeom>
            <a:noFill/>
            <a:ln w="3175" cap="flat" cmpd="sng" algn="ctr">
              <a:solidFill>
                <a:schemeClr val="bg1">
                  <a:lumMod val="75000"/>
                </a:schemeClr>
              </a:solidFill>
              <a:prstDash val="solid"/>
              <a:headEnd type="none" w="lg" len="med"/>
              <a:tailEnd type="none" w="lg" len="med"/>
            </a:ln>
            <a:effectLst/>
          </p:spPr>
        </p:cxnSp>
        <p:sp>
          <p:nvSpPr>
            <p:cNvPr id="409" name="Oval 408">
              <a:extLst>
                <a:ext uri="{FF2B5EF4-FFF2-40B4-BE49-F238E27FC236}">
                  <a16:creationId xmlns:a16="http://schemas.microsoft.com/office/drawing/2014/main" id="{A4DFCC42-E4BC-3B37-EF37-379471F0C6FC}"/>
                </a:ext>
              </a:extLst>
            </p:cNvPr>
            <p:cNvSpPr/>
            <p:nvPr/>
          </p:nvSpPr>
          <p:spPr bwMode="auto">
            <a:xfrm>
              <a:off x="6982509" y="3402649"/>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410" name="Straight Connector 409">
              <a:extLst>
                <a:ext uri="{FF2B5EF4-FFF2-40B4-BE49-F238E27FC236}">
                  <a16:creationId xmlns:a16="http://schemas.microsoft.com/office/drawing/2014/main" id="{04F8FEEF-F723-EE53-D606-DB6EC4ED2216}"/>
                </a:ext>
              </a:extLst>
            </p:cNvPr>
            <p:cNvCxnSpPr>
              <a:cxnSpLocks/>
            </p:cNvCxnSpPr>
            <p:nvPr/>
          </p:nvCxnSpPr>
          <p:spPr>
            <a:xfrm flipV="1">
              <a:off x="6995810" y="3034679"/>
              <a:ext cx="769890" cy="396163"/>
            </a:xfrm>
            <a:prstGeom prst="line">
              <a:avLst/>
            </a:prstGeom>
            <a:noFill/>
            <a:ln w="3175" cap="flat" cmpd="sng" algn="ctr">
              <a:solidFill>
                <a:schemeClr val="bg1">
                  <a:lumMod val="75000"/>
                </a:schemeClr>
              </a:solidFill>
              <a:prstDash val="solid"/>
              <a:headEnd type="none" w="lg" len="med"/>
              <a:tailEnd type="none" w="lg" len="med"/>
            </a:ln>
            <a:effectLst/>
          </p:spPr>
        </p:cxnSp>
        <p:sp>
          <p:nvSpPr>
            <p:cNvPr id="411" name="Oval 410">
              <a:extLst>
                <a:ext uri="{FF2B5EF4-FFF2-40B4-BE49-F238E27FC236}">
                  <a16:creationId xmlns:a16="http://schemas.microsoft.com/office/drawing/2014/main" id="{777A5F5F-79E3-9F8C-0AF2-12F39F22ED29}"/>
                </a:ext>
              </a:extLst>
            </p:cNvPr>
            <p:cNvSpPr/>
            <p:nvPr/>
          </p:nvSpPr>
          <p:spPr bwMode="auto">
            <a:xfrm>
              <a:off x="7742005" y="3019993"/>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412" name="Straight Connector 411">
              <a:extLst>
                <a:ext uri="{FF2B5EF4-FFF2-40B4-BE49-F238E27FC236}">
                  <a16:creationId xmlns:a16="http://schemas.microsoft.com/office/drawing/2014/main" id="{F125A5FF-A7D6-3017-4D9F-787F70FA8959}"/>
                </a:ext>
              </a:extLst>
            </p:cNvPr>
            <p:cNvCxnSpPr>
              <a:cxnSpLocks/>
            </p:cNvCxnSpPr>
            <p:nvPr/>
          </p:nvCxnSpPr>
          <p:spPr>
            <a:xfrm flipV="1">
              <a:off x="6578487" y="2585903"/>
              <a:ext cx="664060" cy="37984"/>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413" name="Straight Connector 412">
              <a:extLst>
                <a:ext uri="{FF2B5EF4-FFF2-40B4-BE49-F238E27FC236}">
                  <a16:creationId xmlns:a16="http://schemas.microsoft.com/office/drawing/2014/main" id="{EC03050A-35E9-E95E-4952-3CF0BCE439C0}"/>
                </a:ext>
              </a:extLst>
            </p:cNvPr>
            <p:cNvCxnSpPr>
              <a:cxnSpLocks/>
            </p:cNvCxnSpPr>
            <p:nvPr/>
          </p:nvCxnSpPr>
          <p:spPr>
            <a:xfrm flipV="1">
              <a:off x="7774694" y="2438186"/>
              <a:ext cx="593607" cy="595087"/>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414" name="Straight Connector 413">
              <a:extLst>
                <a:ext uri="{FF2B5EF4-FFF2-40B4-BE49-F238E27FC236}">
                  <a16:creationId xmlns:a16="http://schemas.microsoft.com/office/drawing/2014/main" id="{CA972E27-2680-BA75-1B83-31ECDA099E4E}"/>
                </a:ext>
              </a:extLst>
            </p:cNvPr>
            <p:cNvCxnSpPr>
              <a:cxnSpLocks/>
            </p:cNvCxnSpPr>
            <p:nvPr/>
          </p:nvCxnSpPr>
          <p:spPr>
            <a:xfrm>
              <a:off x="7480889" y="1952832"/>
              <a:ext cx="656565" cy="721700"/>
            </a:xfrm>
            <a:prstGeom prst="line">
              <a:avLst/>
            </a:prstGeom>
            <a:noFill/>
            <a:ln w="3175" cap="flat" cmpd="sng" algn="ctr">
              <a:solidFill>
                <a:schemeClr val="bg1">
                  <a:lumMod val="75000"/>
                </a:schemeClr>
              </a:solidFill>
              <a:prstDash val="solid"/>
              <a:headEnd type="none" w="lg" len="med"/>
              <a:tailEnd type="none" w="lg" len="med"/>
            </a:ln>
            <a:effectLst/>
          </p:spPr>
        </p:cxnSp>
        <p:sp>
          <p:nvSpPr>
            <p:cNvPr id="415" name="Oval 414">
              <a:extLst>
                <a:ext uri="{FF2B5EF4-FFF2-40B4-BE49-F238E27FC236}">
                  <a16:creationId xmlns:a16="http://schemas.microsoft.com/office/drawing/2014/main" id="{7F2C704C-EEE7-75F7-C137-9D6254D2C91A}"/>
                </a:ext>
              </a:extLst>
            </p:cNvPr>
            <p:cNvSpPr/>
            <p:nvPr/>
          </p:nvSpPr>
          <p:spPr bwMode="auto">
            <a:xfrm>
              <a:off x="8104765" y="2657032"/>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cxnSp>
          <p:nvCxnSpPr>
            <p:cNvPr id="416" name="Straight Connector 415">
              <a:extLst>
                <a:ext uri="{FF2B5EF4-FFF2-40B4-BE49-F238E27FC236}">
                  <a16:creationId xmlns:a16="http://schemas.microsoft.com/office/drawing/2014/main" id="{6424EC9F-3365-0D06-0F7A-B8C0F49C288A}"/>
                </a:ext>
              </a:extLst>
            </p:cNvPr>
            <p:cNvCxnSpPr>
              <a:cxnSpLocks/>
            </p:cNvCxnSpPr>
            <p:nvPr/>
          </p:nvCxnSpPr>
          <p:spPr>
            <a:xfrm flipH="1">
              <a:off x="7973562" y="4125857"/>
              <a:ext cx="379748" cy="855866"/>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417" name="Straight Connector 416">
              <a:extLst>
                <a:ext uri="{FF2B5EF4-FFF2-40B4-BE49-F238E27FC236}">
                  <a16:creationId xmlns:a16="http://schemas.microsoft.com/office/drawing/2014/main" id="{2456DEC6-5095-BE97-BC80-BE8948BB227F}"/>
                </a:ext>
              </a:extLst>
            </p:cNvPr>
            <p:cNvCxnSpPr>
              <a:cxnSpLocks/>
              <a:endCxn id="396" idx="7"/>
            </p:cNvCxnSpPr>
            <p:nvPr/>
          </p:nvCxnSpPr>
          <p:spPr>
            <a:xfrm flipH="1">
              <a:off x="7066223" y="4117651"/>
              <a:ext cx="1303081" cy="558824"/>
            </a:xfrm>
            <a:prstGeom prst="line">
              <a:avLst/>
            </a:prstGeom>
            <a:noFill/>
            <a:ln w="3175" cap="flat" cmpd="sng" algn="ctr">
              <a:solidFill>
                <a:schemeClr val="bg1">
                  <a:lumMod val="75000"/>
                </a:schemeClr>
              </a:solidFill>
              <a:prstDash val="solid"/>
              <a:headEnd type="none" w="lg" len="med"/>
              <a:tailEnd type="none" w="lg" len="med"/>
            </a:ln>
            <a:effectLst/>
          </p:spPr>
        </p:cxnSp>
        <p:cxnSp>
          <p:nvCxnSpPr>
            <p:cNvPr id="418" name="Straight Connector 417">
              <a:extLst>
                <a:ext uri="{FF2B5EF4-FFF2-40B4-BE49-F238E27FC236}">
                  <a16:creationId xmlns:a16="http://schemas.microsoft.com/office/drawing/2014/main" id="{E9E45E53-B180-0A4E-0A3B-96F8DE6453C1}"/>
                </a:ext>
              </a:extLst>
            </p:cNvPr>
            <p:cNvCxnSpPr>
              <a:cxnSpLocks/>
            </p:cNvCxnSpPr>
            <p:nvPr/>
          </p:nvCxnSpPr>
          <p:spPr>
            <a:xfrm>
              <a:off x="7985554" y="4976096"/>
              <a:ext cx="383746" cy="827212"/>
            </a:xfrm>
            <a:prstGeom prst="line">
              <a:avLst/>
            </a:prstGeom>
            <a:noFill/>
            <a:ln w="3175" cap="flat" cmpd="sng" algn="ctr">
              <a:solidFill>
                <a:schemeClr val="bg1">
                  <a:lumMod val="75000"/>
                </a:schemeClr>
              </a:solidFill>
              <a:prstDash val="solid"/>
              <a:headEnd type="none" w="lg" len="med"/>
              <a:tailEnd type="none" w="lg" len="med"/>
            </a:ln>
            <a:effectLst/>
          </p:spPr>
        </p:cxnSp>
        <p:sp>
          <p:nvSpPr>
            <p:cNvPr id="419" name="Oval 418">
              <a:extLst>
                <a:ext uri="{FF2B5EF4-FFF2-40B4-BE49-F238E27FC236}">
                  <a16:creationId xmlns:a16="http://schemas.microsoft.com/office/drawing/2014/main" id="{C128839B-EA0A-BC03-3DFE-1C7A9B33BBE0}"/>
                </a:ext>
              </a:extLst>
            </p:cNvPr>
            <p:cNvSpPr/>
            <p:nvPr/>
          </p:nvSpPr>
          <p:spPr bwMode="auto">
            <a:xfrm>
              <a:off x="3260355" y="5354626"/>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sp>
          <p:nvSpPr>
            <p:cNvPr id="420" name="Oval 419">
              <a:extLst>
                <a:ext uri="{FF2B5EF4-FFF2-40B4-BE49-F238E27FC236}">
                  <a16:creationId xmlns:a16="http://schemas.microsoft.com/office/drawing/2014/main" id="{4C9AA468-4DDE-3008-7D76-9FAE77C5E436}"/>
                </a:ext>
              </a:extLst>
            </p:cNvPr>
            <p:cNvSpPr/>
            <p:nvPr/>
          </p:nvSpPr>
          <p:spPr bwMode="auto">
            <a:xfrm>
              <a:off x="4650234" y="3661373"/>
              <a:ext cx="64008" cy="64008"/>
            </a:xfrm>
            <a:prstGeom prst="ellipse">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mn-ea"/>
                <a:cs typeface="Segoe UI" pitchFamily="34" charset="0"/>
              </a:endParaRPr>
            </a:p>
          </p:txBody>
        </p:sp>
      </p:grpSp>
      <p:cxnSp>
        <p:nvCxnSpPr>
          <p:cNvPr id="6" name="Straight Connector 5">
            <a:extLst>
              <a:ext uri="{FF2B5EF4-FFF2-40B4-BE49-F238E27FC236}">
                <a16:creationId xmlns:a16="http://schemas.microsoft.com/office/drawing/2014/main" id="{DB52F7D8-FD82-833A-A971-056D8EFC0068}"/>
              </a:ext>
              <a:ext uri="{C183D7F6-B498-43B3-948B-1728B52AA6E4}">
                <adec:decorative xmlns:adec="http://schemas.microsoft.com/office/drawing/2017/decorative" val="1"/>
              </a:ext>
            </a:extLst>
          </p:cNvPr>
          <p:cNvCxnSpPr>
            <a:cxnSpLocks/>
          </p:cNvCxnSpPr>
          <p:nvPr/>
        </p:nvCxnSpPr>
        <p:spPr>
          <a:xfrm flipV="1">
            <a:off x="4744398" y="2558806"/>
            <a:ext cx="297067" cy="26501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7" name="Straight Connector 6">
            <a:extLst>
              <a:ext uri="{FF2B5EF4-FFF2-40B4-BE49-F238E27FC236}">
                <a16:creationId xmlns:a16="http://schemas.microsoft.com/office/drawing/2014/main" id="{A6C02A4C-B0F2-2470-AEC4-B7AFABC073EC}"/>
              </a:ext>
              <a:ext uri="{C183D7F6-B498-43B3-948B-1728B52AA6E4}">
                <adec:decorative xmlns:adec="http://schemas.microsoft.com/office/drawing/2017/decorative" val="1"/>
              </a:ext>
            </a:extLst>
          </p:cNvPr>
          <p:cNvCxnSpPr>
            <a:cxnSpLocks/>
            <a:endCxn id="346" idx="2"/>
          </p:cNvCxnSpPr>
          <p:nvPr/>
        </p:nvCxnSpPr>
        <p:spPr>
          <a:xfrm flipV="1">
            <a:off x="5643215" y="2598842"/>
            <a:ext cx="551039" cy="344425"/>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8" name="Straight Connector 7">
            <a:extLst>
              <a:ext uri="{FF2B5EF4-FFF2-40B4-BE49-F238E27FC236}">
                <a16:creationId xmlns:a16="http://schemas.microsoft.com/office/drawing/2014/main" id="{E6747BBB-24BC-E99C-6967-A9A6B71660CB}"/>
              </a:ext>
              <a:ext uri="{C183D7F6-B498-43B3-948B-1728B52AA6E4}">
                <adec:decorative xmlns:adec="http://schemas.microsoft.com/office/drawing/2017/decorative" val="1"/>
              </a:ext>
            </a:extLst>
          </p:cNvPr>
          <p:cNvCxnSpPr>
            <a:cxnSpLocks/>
          </p:cNvCxnSpPr>
          <p:nvPr/>
        </p:nvCxnSpPr>
        <p:spPr>
          <a:xfrm flipH="1" flipV="1">
            <a:off x="4650454" y="3063954"/>
            <a:ext cx="228513" cy="93564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9" name="Straight Connector 8">
            <a:extLst>
              <a:ext uri="{FF2B5EF4-FFF2-40B4-BE49-F238E27FC236}">
                <a16:creationId xmlns:a16="http://schemas.microsoft.com/office/drawing/2014/main" id="{D1D7F7D1-37A5-2823-E871-73D24C8CFA69}"/>
              </a:ext>
              <a:ext uri="{C183D7F6-B498-43B3-948B-1728B52AA6E4}">
                <adec:decorative xmlns:adec="http://schemas.microsoft.com/office/drawing/2017/decorative" val="1"/>
              </a:ext>
            </a:extLst>
          </p:cNvPr>
          <p:cNvCxnSpPr>
            <a:cxnSpLocks/>
          </p:cNvCxnSpPr>
          <p:nvPr/>
        </p:nvCxnSpPr>
        <p:spPr>
          <a:xfrm>
            <a:off x="5252839" y="2540143"/>
            <a:ext cx="203757" cy="33593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0" name="Straight Connector 9">
            <a:extLst>
              <a:ext uri="{FF2B5EF4-FFF2-40B4-BE49-F238E27FC236}">
                <a16:creationId xmlns:a16="http://schemas.microsoft.com/office/drawing/2014/main" id="{5A1E417B-6146-41DE-6E38-0960DC0DDBF1}"/>
              </a:ext>
              <a:ext uri="{C183D7F6-B498-43B3-948B-1728B52AA6E4}">
                <adec:decorative xmlns:adec="http://schemas.microsoft.com/office/drawing/2017/decorative" val="1"/>
              </a:ext>
            </a:extLst>
          </p:cNvPr>
          <p:cNvCxnSpPr>
            <a:cxnSpLocks/>
            <a:stCxn id="231" idx="4"/>
            <a:endCxn id="349" idx="0"/>
          </p:cNvCxnSpPr>
          <p:nvPr/>
        </p:nvCxnSpPr>
        <p:spPr>
          <a:xfrm>
            <a:off x="5493363" y="3189441"/>
            <a:ext cx="93086" cy="45105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1" name="Straight Connector 10">
            <a:extLst>
              <a:ext uri="{FF2B5EF4-FFF2-40B4-BE49-F238E27FC236}">
                <a16:creationId xmlns:a16="http://schemas.microsoft.com/office/drawing/2014/main" id="{CDE8A40F-1090-5465-1CE7-C2F668C49E7F}"/>
              </a:ext>
              <a:ext uri="{C183D7F6-B498-43B3-948B-1728B52AA6E4}">
                <adec:decorative xmlns:adec="http://schemas.microsoft.com/office/drawing/2017/decorative" val="1"/>
              </a:ext>
            </a:extLst>
          </p:cNvPr>
          <p:cNvCxnSpPr>
            <a:cxnSpLocks/>
            <a:stCxn id="344" idx="4"/>
            <a:endCxn id="142" idx="7"/>
          </p:cNvCxnSpPr>
          <p:nvPr/>
        </p:nvCxnSpPr>
        <p:spPr>
          <a:xfrm flipH="1">
            <a:off x="5314975" y="1911203"/>
            <a:ext cx="70233" cy="408513"/>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2" name="Straight Connector 11">
            <a:extLst>
              <a:ext uri="{FF2B5EF4-FFF2-40B4-BE49-F238E27FC236}">
                <a16:creationId xmlns:a16="http://schemas.microsoft.com/office/drawing/2014/main" id="{B1523E6F-6C59-6BD2-B5CA-F718524273EB}"/>
              </a:ext>
              <a:ext uri="{C183D7F6-B498-43B3-948B-1728B52AA6E4}">
                <adec:decorative xmlns:adec="http://schemas.microsoft.com/office/drawing/2017/decorative" val="1"/>
              </a:ext>
            </a:extLst>
          </p:cNvPr>
          <p:cNvCxnSpPr>
            <a:cxnSpLocks/>
          </p:cNvCxnSpPr>
          <p:nvPr/>
        </p:nvCxnSpPr>
        <p:spPr>
          <a:xfrm flipH="1" flipV="1">
            <a:off x="4805654" y="2907656"/>
            <a:ext cx="529069" cy="6547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3" name="Straight Connector 12">
            <a:extLst>
              <a:ext uri="{FF2B5EF4-FFF2-40B4-BE49-F238E27FC236}">
                <a16:creationId xmlns:a16="http://schemas.microsoft.com/office/drawing/2014/main" id="{170F86B5-C440-4CA4-2B3B-61FCC9AE18A6}"/>
              </a:ext>
              <a:ext uri="{C183D7F6-B498-43B3-948B-1728B52AA6E4}">
                <adec:decorative xmlns:adec="http://schemas.microsoft.com/office/drawing/2017/decorative" val="1"/>
              </a:ext>
            </a:extLst>
          </p:cNvPr>
          <p:cNvCxnSpPr>
            <a:cxnSpLocks/>
          </p:cNvCxnSpPr>
          <p:nvPr/>
        </p:nvCxnSpPr>
        <p:spPr>
          <a:xfrm flipH="1">
            <a:off x="3880177" y="2963795"/>
            <a:ext cx="574772" cy="14168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4" name="Straight Connector 13">
            <a:extLst>
              <a:ext uri="{FF2B5EF4-FFF2-40B4-BE49-F238E27FC236}">
                <a16:creationId xmlns:a16="http://schemas.microsoft.com/office/drawing/2014/main" id="{CC208751-5375-34F1-4758-DF40B09FE621}"/>
              </a:ext>
              <a:ext uri="{C183D7F6-B498-43B3-948B-1728B52AA6E4}">
                <adec:decorative xmlns:adec="http://schemas.microsoft.com/office/drawing/2017/decorative" val="1"/>
              </a:ext>
            </a:extLst>
          </p:cNvPr>
          <p:cNvCxnSpPr>
            <a:cxnSpLocks/>
            <a:stCxn id="343" idx="4"/>
          </p:cNvCxnSpPr>
          <p:nvPr/>
        </p:nvCxnSpPr>
        <p:spPr>
          <a:xfrm flipH="1">
            <a:off x="4603483" y="2207140"/>
            <a:ext cx="19882" cy="510303"/>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5" name="Straight Connector 14">
            <a:extLst>
              <a:ext uri="{FF2B5EF4-FFF2-40B4-BE49-F238E27FC236}">
                <a16:creationId xmlns:a16="http://schemas.microsoft.com/office/drawing/2014/main" id="{C07EF3BE-6CFB-524D-7258-0768A1EE3FEF}"/>
              </a:ext>
              <a:ext uri="{C183D7F6-B498-43B3-948B-1728B52AA6E4}">
                <adec:decorative xmlns:adec="http://schemas.microsoft.com/office/drawing/2017/decorative" val="1"/>
              </a:ext>
            </a:extLst>
          </p:cNvPr>
          <p:cNvCxnSpPr>
            <a:cxnSpLocks/>
          </p:cNvCxnSpPr>
          <p:nvPr/>
        </p:nvCxnSpPr>
        <p:spPr>
          <a:xfrm flipH="1" flipV="1">
            <a:off x="7005327" y="2370885"/>
            <a:ext cx="298979" cy="308292"/>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6" name="Straight Connector 15">
            <a:extLst>
              <a:ext uri="{FF2B5EF4-FFF2-40B4-BE49-F238E27FC236}">
                <a16:creationId xmlns:a16="http://schemas.microsoft.com/office/drawing/2014/main" id="{9E10B98A-7B0B-521B-9B59-4D5D24A09520}"/>
              </a:ext>
              <a:ext uri="{C183D7F6-B498-43B3-948B-1728B52AA6E4}">
                <adec:decorative xmlns:adec="http://schemas.microsoft.com/office/drawing/2017/decorative" val="1"/>
              </a:ext>
            </a:extLst>
          </p:cNvPr>
          <p:cNvCxnSpPr>
            <a:cxnSpLocks/>
          </p:cNvCxnSpPr>
          <p:nvPr/>
        </p:nvCxnSpPr>
        <p:spPr>
          <a:xfrm flipH="1">
            <a:off x="5597298" y="2725667"/>
            <a:ext cx="923730" cy="91234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7" name="Straight Connector 16">
            <a:extLst>
              <a:ext uri="{FF2B5EF4-FFF2-40B4-BE49-F238E27FC236}">
                <a16:creationId xmlns:a16="http://schemas.microsoft.com/office/drawing/2014/main" id="{4AD08BC1-DA6A-3338-C599-BF8504E36247}"/>
              </a:ext>
              <a:ext uri="{C183D7F6-B498-43B3-948B-1728B52AA6E4}">
                <adec:decorative xmlns:adec="http://schemas.microsoft.com/office/drawing/2017/decorative" val="1"/>
              </a:ext>
            </a:extLst>
          </p:cNvPr>
          <p:cNvCxnSpPr>
            <a:cxnSpLocks/>
            <a:stCxn id="355" idx="1"/>
          </p:cNvCxnSpPr>
          <p:nvPr/>
        </p:nvCxnSpPr>
        <p:spPr>
          <a:xfrm flipV="1">
            <a:off x="6665917" y="2814977"/>
            <a:ext cx="601325" cy="111407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8" name="Straight Connector 17">
            <a:extLst>
              <a:ext uri="{FF2B5EF4-FFF2-40B4-BE49-F238E27FC236}">
                <a16:creationId xmlns:a16="http://schemas.microsoft.com/office/drawing/2014/main" id="{20C02F9E-08E9-57FE-E421-6A54DF5F696E}"/>
              </a:ext>
              <a:ext uri="{C183D7F6-B498-43B3-948B-1728B52AA6E4}">
                <adec:decorative xmlns:adec="http://schemas.microsoft.com/office/drawing/2017/decorative" val="1"/>
              </a:ext>
            </a:extLst>
          </p:cNvPr>
          <p:cNvCxnSpPr>
            <a:cxnSpLocks/>
            <a:endCxn id="345" idx="5"/>
          </p:cNvCxnSpPr>
          <p:nvPr/>
        </p:nvCxnSpPr>
        <p:spPr>
          <a:xfrm flipH="1" flipV="1">
            <a:off x="6701421" y="1985135"/>
            <a:ext cx="237192" cy="327028"/>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19" name="Straight Connector 18">
            <a:extLst>
              <a:ext uri="{FF2B5EF4-FFF2-40B4-BE49-F238E27FC236}">
                <a16:creationId xmlns:a16="http://schemas.microsoft.com/office/drawing/2014/main" id="{D9DDE851-08C4-8829-199C-E41131ED9044}"/>
              </a:ext>
              <a:ext uri="{C183D7F6-B498-43B3-948B-1728B52AA6E4}">
                <adec:decorative xmlns:adec="http://schemas.microsoft.com/office/drawing/2017/decorative" val="1"/>
              </a:ext>
            </a:extLst>
          </p:cNvPr>
          <p:cNvCxnSpPr>
            <a:cxnSpLocks/>
            <a:stCxn id="140" idx="0"/>
            <a:endCxn id="348" idx="4"/>
          </p:cNvCxnSpPr>
          <p:nvPr/>
        </p:nvCxnSpPr>
        <p:spPr>
          <a:xfrm flipV="1">
            <a:off x="7271094" y="2110338"/>
            <a:ext cx="105993" cy="37917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0" name="Straight Connector 19">
            <a:extLst>
              <a:ext uri="{FF2B5EF4-FFF2-40B4-BE49-F238E27FC236}">
                <a16:creationId xmlns:a16="http://schemas.microsoft.com/office/drawing/2014/main" id="{BD2D24A6-83AC-DC79-4509-42B1A9F9697E}"/>
              </a:ext>
              <a:ext uri="{C183D7F6-B498-43B3-948B-1728B52AA6E4}">
                <adec:decorative xmlns:adec="http://schemas.microsoft.com/office/drawing/2017/decorative" val="1"/>
              </a:ext>
            </a:extLst>
          </p:cNvPr>
          <p:cNvCxnSpPr>
            <a:cxnSpLocks/>
          </p:cNvCxnSpPr>
          <p:nvPr/>
        </p:nvCxnSpPr>
        <p:spPr>
          <a:xfrm flipH="1">
            <a:off x="6651987" y="2336630"/>
            <a:ext cx="306392" cy="276485"/>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1" name="Straight Connector 20">
            <a:extLst>
              <a:ext uri="{FF2B5EF4-FFF2-40B4-BE49-F238E27FC236}">
                <a16:creationId xmlns:a16="http://schemas.microsoft.com/office/drawing/2014/main" id="{3AF3F418-4DB6-5EEA-F64D-F9441252FDA4}"/>
              </a:ext>
              <a:ext uri="{C183D7F6-B498-43B3-948B-1728B52AA6E4}">
                <adec:decorative xmlns:adec="http://schemas.microsoft.com/office/drawing/2017/decorative" val="1"/>
              </a:ext>
            </a:extLst>
          </p:cNvPr>
          <p:cNvCxnSpPr>
            <a:cxnSpLocks/>
            <a:endCxn id="346" idx="6"/>
          </p:cNvCxnSpPr>
          <p:nvPr/>
        </p:nvCxnSpPr>
        <p:spPr>
          <a:xfrm flipH="1" flipV="1">
            <a:off x="6260017" y="2605209"/>
            <a:ext cx="298076" cy="93543"/>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2" name="Straight Connector 21">
            <a:extLst>
              <a:ext uri="{FF2B5EF4-FFF2-40B4-BE49-F238E27FC236}">
                <a16:creationId xmlns:a16="http://schemas.microsoft.com/office/drawing/2014/main" id="{A49FF7B8-AFF7-DDCE-3F07-96F540821550}"/>
              </a:ext>
              <a:ext uri="{C183D7F6-B498-43B3-948B-1728B52AA6E4}">
                <adec:decorative xmlns:adec="http://schemas.microsoft.com/office/drawing/2017/decorative" val="1"/>
              </a:ext>
            </a:extLst>
          </p:cNvPr>
          <p:cNvCxnSpPr>
            <a:cxnSpLocks/>
            <a:stCxn id="383" idx="6"/>
          </p:cNvCxnSpPr>
          <p:nvPr/>
        </p:nvCxnSpPr>
        <p:spPr>
          <a:xfrm flipV="1">
            <a:off x="7999024" y="4364870"/>
            <a:ext cx="1288480" cy="81803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3" name="Straight Connector 22">
            <a:extLst>
              <a:ext uri="{FF2B5EF4-FFF2-40B4-BE49-F238E27FC236}">
                <a16:creationId xmlns:a16="http://schemas.microsoft.com/office/drawing/2014/main" id="{78F59F82-7F80-D8C2-9688-659F56D3E549}"/>
              </a:ext>
              <a:ext uri="{C183D7F6-B498-43B3-948B-1728B52AA6E4}">
                <adec:decorative xmlns:adec="http://schemas.microsoft.com/office/drawing/2017/decorative" val="1"/>
              </a:ext>
            </a:extLst>
          </p:cNvPr>
          <p:cNvCxnSpPr>
            <a:cxnSpLocks/>
            <a:stCxn id="370" idx="2"/>
            <a:endCxn id="357" idx="7"/>
          </p:cNvCxnSpPr>
          <p:nvPr/>
        </p:nvCxnSpPr>
        <p:spPr>
          <a:xfrm flipH="1" flipV="1">
            <a:off x="7661128" y="3290163"/>
            <a:ext cx="979645" cy="40170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4" name="Straight Connector 23">
            <a:extLst>
              <a:ext uri="{FF2B5EF4-FFF2-40B4-BE49-F238E27FC236}">
                <a16:creationId xmlns:a16="http://schemas.microsoft.com/office/drawing/2014/main" id="{7363D541-D055-618F-5276-5C2CDF6B5C3E}"/>
              </a:ext>
              <a:ext uri="{C183D7F6-B498-43B3-948B-1728B52AA6E4}">
                <adec:decorative xmlns:adec="http://schemas.microsoft.com/office/drawing/2017/decorative" val="1"/>
              </a:ext>
            </a:extLst>
          </p:cNvPr>
          <p:cNvCxnSpPr>
            <a:cxnSpLocks/>
            <a:stCxn id="359" idx="5"/>
          </p:cNvCxnSpPr>
          <p:nvPr/>
        </p:nvCxnSpPr>
        <p:spPr>
          <a:xfrm>
            <a:off x="8431823" y="2292643"/>
            <a:ext cx="264292" cy="119406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5" name="Straight Connector 24">
            <a:extLst>
              <a:ext uri="{FF2B5EF4-FFF2-40B4-BE49-F238E27FC236}">
                <a16:creationId xmlns:a16="http://schemas.microsoft.com/office/drawing/2014/main" id="{FDEE8EA8-B02E-C9D5-C2ED-42DF9FAED5C9}"/>
              </a:ext>
              <a:ext uri="{C183D7F6-B498-43B3-948B-1728B52AA6E4}">
                <adec:decorative xmlns:adec="http://schemas.microsoft.com/office/drawing/2017/decorative" val="1"/>
              </a:ext>
            </a:extLst>
          </p:cNvPr>
          <p:cNvCxnSpPr>
            <a:cxnSpLocks/>
            <a:stCxn id="370" idx="3"/>
          </p:cNvCxnSpPr>
          <p:nvPr/>
        </p:nvCxnSpPr>
        <p:spPr>
          <a:xfrm flipH="1">
            <a:off x="8588840" y="3714115"/>
            <a:ext cx="61564" cy="36095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6" name="Straight Connector 25">
            <a:extLst>
              <a:ext uri="{FF2B5EF4-FFF2-40B4-BE49-F238E27FC236}">
                <a16:creationId xmlns:a16="http://schemas.microsoft.com/office/drawing/2014/main" id="{B569F31C-5167-78F3-082E-A00F2C80362C}"/>
              </a:ext>
              <a:ext uri="{C183D7F6-B498-43B3-948B-1728B52AA6E4}">
                <adec:decorative xmlns:adec="http://schemas.microsoft.com/office/drawing/2017/decorative" val="1"/>
              </a:ext>
            </a:extLst>
          </p:cNvPr>
          <p:cNvCxnSpPr>
            <a:cxnSpLocks/>
            <a:stCxn id="420" idx="7"/>
          </p:cNvCxnSpPr>
          <p:nvPr/>
        </p:nvCxnSpPr>
        <p:spPr>
          <a:xfrm>
            <a:off x="8208178" y="3841101"/>
            <a:ext cx="329088" cy="24610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7" name="Straight Connector 26">
            <a:extLst>
              <a:ext uri="{FF2B5EF4-FFF2-40B4-BE49-F238E27FC236}">
                <a16:creationId xmlns:a16="http://schemas.microsoft.com/office/drawing/2014/main" id="{F9FAE398-7B7D-DFD6-BD0A-A88F9AACEE01}"/>
              </a:ext>
              <a:ext uri="{C183D7F6-B498-43B3-948B-1728B52AA6E4}">
                <adec:decorative xmlns:adec="http://schemas.microsoft.com/office/drawing/2017/decorative" val="1"/>
              </a:ext>
            </a:extLst>
          </p:cNvPr>
          <p:cNvCxnSpPr>
            <a:cxnSpLocks/>
          </p:cNvCxnSpPr>
          <p:nvPr/>
        </p:nvCxnSpPr>
        <p:spPr>
          <a:xfrm>
            <a:off x="8675486" y="4123597"/>
            <a:ext cx="647776" cy="196118"/>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8" name="Straight Connector 27">
            <a:extLst>
              <a:ext uri="{FF2B5EF4-FFF2-40B4-BE49-F238E27FC236}">
                <a16:creationId xmlns:a16="http://schemas.microsoft.com/office/drawing/2014/main" id="{1822A855-8C54-5DFD-37F3-ECB83ED90589}"/>
              </a:ext>
              <a:ext uri="{C183D7F6-B498-43B3-948B-1728B52AA6E4}">
                <adec:decorative xmlns:adec="http://schemas.microsoft.com/office/drawing/2017/decorative" val="1"/>
              </a:ext>
            </a:extLst>
          </p:cNvPr>
          <p:cNvCxnSpPr>
            <a:cxnSpLocks/>
          </p:cNvCxnSpPr>
          <p:nvPr/>
        </p:nvCxnSpPr>
        <p:spPr>
          <a:xfrm flipV="1">
            <a:off x="9427786" y="4019807"/>
            <a:ext cx="797687" cy="31001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29" name="Straight Connector 28">
            <a:extLst>
              <a:ext uri="{FF2B5EF4-FFF2-40B4-BE49-F238E27FC236}">
                <a16:creationId xmlns:a16="http://schemas.microsoft.com/office/drawing/2014/main" id="{7D2C4683-3FD5-D484-F112-557538331431}"/>
              </a:ext>
              <a:ext uri="{C183D7F6-B498-43B3-948B-1728B52AA6E4}">
                <adec:decorative xmlns:adec="http://schemas.microsoft.com/office/drawing/2017/decorative" val="1"/>
              </a:ext>
            </a:extLst>
          </p:cNvPr>
          <p:cNvCxnSpPr>
            <a:cxnSpLocks/>
          </p:cNvCxnSpPr>
          <p:nvPr/>
        </p:nvCxnSpPr>
        <p:spPr>
          <a:xfrm>
            <a:off x="9400280" y="4329823"/>
            <a:ext cx="379589" cy="434025"/>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0" name="Straight Connector 29">
            <a:extLst>
              <a:ext uri="{FF2B5EF4-FFF2-40B4-BE49-F238E27FC236}">
                <a16:creationId xmlns:a16="http://schemas.microsoft.com/office/drawing/2014/main" id="{95BDE8C8-6295-4066-42FA-18664F8D0EC4}"/>
              </a:ext>
              <a:ext uri="{C183D7F6-B498-43B3-948B-1728B52AA6E4}">
                <adec:decorative xmlns:adec="http://schemas.microsoft.com/office/drawing/2017/decorative" val="1"/>
              </a:ext>
            </a:extLst>
          </p:cNvPr>
          <p:cNvCxnSpPr>
            <a:cxnSpLocks/>
          </p:cNvCxnSpPr>
          <p:nvPr/>
        </p:nvCxnSpPr>
        <p:spPr>
          <a:xfrm>
            <a:off x="9138800" y="3945531"/>
            <a:ext cx="255185" cy="38616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1" name="Straight Connector 30">
            <a:extLst>
              <a:ext uri="{FF2B5EF4-FFF2-40B4-BE49-F238E27FC236}">
                <a16:creationId xmlns:a16="http://schemas.microsoft.com/office/drawing/2014/main" id="{BB5263C5-D31C-10D9-47D9-33126FF9D82B}"/>
              </a:ext>
              <a:ext uri="{C183D7F6-B498-43B3-948B-1728B52AA6E4}">
                <adec:decorative xmlns:adec="http://schemas.microsoft.com/office/drawing/2017/decorative" val="1"/>
              </a:ext>
            </a:extLst>
          </p:cNvPr>
          <p:cNvCxnSpPr>
            <a:cxnSpLocks/>
            <a:endCxn id="370" idx="2"/>
          </p:cNvCxnSpPr>
          <p:nvPr/>
        </p:nvCxnSpPr>
        <p:spPr>
          <a:xfrm flipH="1" flipV="1">
            <a:off x="8640773" y="3691870"/>
            <a:ext cx="509934" cy="25842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2" name="Straight Connector 31">
            <a:extLst>
              <a:ext uri="{FF2B5EF4-FFF2-40B4-BE49-F238E27FC236}">
                <a16:creationId xmlns:a16="http://schemas.microsoft.com/office/drawing/2014/main" id="{5E894C2C-FABD-4F19-EA63-173234BB6DBA}"/>
              </a:ext>
              <a:ext uri="{C183D7F6-B498-43B3-948B-1728B52AA6E4}">
                <adec:decorative xmlns:adec="http://schemas.microsoft.com/office/drawing/2017/decorative" val="1"/>
              </a:ext>
            </a:extLst>
          </p:cNvPr>
          <p:cNvCxnSpPr>
            <a:cxnSpLocks/>
          </p:cNvCxnSpPr>
          <p:nvPr/>
        </p:nvCxnSpPr>
        <p:spPr>
          <a:xfrm flipH="1">
            <a:off x="10233724" y="3157151"/>
            <a:ext cx="679410" cy="33427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3" name="Straight Connector 32">
            <a:extLst>
              <a:ext uri="{FF2B5EF4-FFF2-40B4-BE49-F238E27FC236}">
                <a16:creationId xmlns:a16="http://schemas.microsoft.com/office/drawing/2014/main" id="{F15C8BA4-8DE1-60B8-06C1-261E6390E817}"/>
              </a:ext>
              <a:ext uri="{C183D7F6-B498-43B3-948B-1728B52AA6E4}">
                <adec:decorative xmlns:adec="http://schemas.microsoft.com/office/drawing/2017/decorative" val="1"/>
              </a:ext>
            </a:extLst>
          </p:cNvPr>
          <p:cNvCxnSpPr>
            <a:cxnSpLocks/>
          </p:cNvCxnSpPr>
          <p:nvPr/>
        </p:nvCxnSpPr>
        <p:spPr>
          <a:xfrm>
            <a:off x="10181462" y="3510300"/>
            <a:ext cx="46761" cy="50950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C80E7EBF-9229-3B96-65BE-2234C88C3429}"/>
              </a:ext>
              <a:ext uri="{C183D7F6-B498-43B3-948B-1728B52AA6E4}">
                <adec:decorative xmlns:adec="http://schemas.microsoft.com/office/drawing/2017/decorative" val="1"/>
              </a:ext>
            </a:extLst>
          </p:cNvPr>
          <p:cNvCxnSpPr>
            <a:cxnSpLocks/>
            <a:endCxn id="409" idx="7"/>
          </p:cNvCxnSpPr>
          <p:nvPr/>
        </p:nvCxnSpPr>
        <p:spPr>
          <a:xfrm>
            <a:off x="10160833" y="3510974"/>
            <a:ext cx="443577" cy="7580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61ADAE71-F4ED-CE2D-DD1F-EF977863A27E}"/>
              </a:ext>
              <a:ext uri="{C183D7F6-B498-43B3-948B-1728B52AA6E4}">
                <adec:decorative xmlns:adec="http://schemas.microsoft.com/office/drawing/2017/decorative" val="1"/>
              </a:ext>
            </a:extLst>
          </p:cNvPr>
          <p:cNvCxnSpPr>
            <a:cxnSpLocks/>
          </p:cNvCxnSpPr>
          <p:nvPr/>
        </p:nvCxnSpPr>
        <p:spPr>
          <a:xfrm>
            <a:off x="9933904" y="3223872"/>
            <a:ext cx="276440" cy="30125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6" name="Straight Connector 35">
            <a:extLst>
              <a:ext uri="{FF2B5EF4-FFF2-40B4-BE49-F238E27FC236}">
                <a16:creationId xmlns:a16="http://schemas.microsoft.com/office/drawing/2014/main" id="{A089EBD0-0451-575A-0FB1-8E794AA630A2}"/>
              </a:ext>
              <a:ext uri="{C183D7F6-B498-43B3-948B-1728B52AA6E4}">
                <adec:decorative xmlns:adec="http://schemas.microsoft.com/office/drawing/2017/decorative" val="1"/>
              </a:ext>
            </a:extLst>
          </p:cNvPr>
          <p:cNvCxnSpPr>
            <a:cxnSpLocks/>
            <a:stCxn id="409" idx="6"/>
          </p:cNvCxnSpPr>
          <p:nvPr/>
        </p:nvCxnSpPr>
        <p:spPr>
          <a:xfrm flipV="1">
            <a:off x="10614041" y="3177370"/>
            <a:ext cx="295654" cy="43165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7" name="Straight Connector 36">
            <a:extLst>
              <a:ext uri="{FF2B5EF4-FFF2-40B4-BE49-F238E27FC236}">
                <a16:creationId xmlns:a16="http://schemas.microsoft.com/office/drawing/2014/main" id="{A465F5D7-18FB-DB8B-A1B0-4D154168446B}"/>
              </a:ext>
              <a:ext uri="{C183D7F6-B498-43B3-948B-1728B52AA6E4}">
                <adec:decorative xmlns:adec="http://schemas.microsoft.com/office/drawing/2017/decorative" val="1"/>
              </a:ext>
            </a:extLst>
          </p:cNvPr>
          <p:cNvCxnSpPr>
            <a:cxnSpLocks/>
          </p:cNvCxnSpPr>
          <p:nvPr/>
        </p:nvCxnSpPr>
        <p:spPr>
          <a:xfrm flipH="1" flipV="1">
            <a:off x="10144330" y="2821524"/>
            <a:ext cx="765365" cy="33967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8" name="Straight Connector 37">
            <a:extLst>
              <a:ext uri="{FF2B5EF4-FFF2-40B4-BE49-F238E27FC236}">
                <a16:creationId xmlns:a16="http://schemas.microsoft.com/office/drawing/2014/main" id="{0B0FB954-E460-69B3-B6B9-8361DB290049}"/>
              </a:ext>
              <a:ext uri="{C183D7F6-B498-43B3-948B-1728B52AA6E4}">
                <adec:decorative xmlns:adec="http://schemas.microsoft.com/office/drawing/2017/decorative" val="1"/>
              </a:ext>
            </a:extLst>
          </p:cNvPr>
          <p:cNvCxnSpPr>
            <a:cxnSpLocks/>
          </p:cNvCxnSpPr>
          <p:nvPr/>
        </p:nvCxnSpPr>
        <p:spPr>
          <a:xfrm flipH="1" flipV="1">
            <a:off x="9494489" y="3541302"/>
            <a:ext cx="734423" cy="467048"/>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39" name="Straight Connector 38">
            <a:extLst>
              <a:ext uri="{FF2B5EF4-FFF2-40B4-BE49-F238E27FC236}">
                <a16:creationId xmlns:a16="http://schemas.microsoft.com/office/drawing/2014/main" id="{DFDE8CA2-2536-CE55-ABDA-D60DB1CA0148}"/>
              </a:ext>
              <a:ext uri="{C183D7F6-B498-43B3-948B-1728B52AA6E4}">
                <adec:decorative xmlns:adec="http://schemas.microsoft.com/office/drawing/2017/decorative" val="1"/>
              </a:ext>
            </a:extLst>
          </p:cNvPr>
          <p:cNvCxnSpPr>
            <a:cxnSpLocks/>
          </p:cNvCxnSpPr>
          <p:nvPr/>
        </p:nvCxnSpPr>
        <p:spPr>
          <a:xfrm flipH="1">
            <a:off x="9911211" y="2811416"/>
            <a:ext cx="216614" cy="331583"/>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0" name="Straight Connector 39">
            <a:extLst>
              <a:ext uri="{FF2B5EF4-FFF2-40B4-BE49-F238E27FC236}">
                <a16:creationId xmlns:a16="http://schemas.microsoft.com/office/drawing/2014/main" id="{72673F23-405A-E4F6-D09A-8AA146950767}"/>
              </a:ext>
              <a:ext uri="{C183D7F6-B498-43B3-948B-1728B52AA6E4}">
                <adec:decorative xmlns:adec="http://schemas.microsoft.com/office/drawing/2017/decorative" val="1"/>
              </a:ext>
            </a:extLst>
          </p:cNvPr>
          <p:cNvCxnSpPr>
            <a:cxnSpLocks/>
          </p:cNvCxnSpPr>
          <p:nvPr/>
        </p:nvCxnSpPr>
        <p:spPr>
          <a:xfrm flipH="1">
            <a:off x="9482111" y="3211741"/>
            <a:ext cx="375463" cy="29114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1" name="Straight Connector 40">
            <a:extLst>
              <a:ext uri="{FF2B5EF4-FFF2-40B4-BE49-F238E27FC236}">
                <a16:creationId xmlns:a16="http://schemas.microsoft.com/office/drawing/2014/main" id="{681E222B-352A-2BA1-9540-2D172459548F}"/>
              </a:ext>
              <a:ext uri="{C183D7F6-B498-43B3-948B-1728B52AA6E4}">
                <adec:decorative xmlns:adec="http://schemas.microsoft.com/office/drawing/2017/decorative" val="1"/>
              </a:ext>
            </a:extLst>
          </p:cNvPr>
          <p:cNvCxnSpPr>
            <a:cxnSpLocks/>
          </p:cNvCxnSpPr>
          <p:nvPr/>
        </p:nvCxnSpPr>
        <p:spPr>
          <a:xfrm flipH="1">
            <a:off x="9139657" y="3517041"/>
            <a:ext cx="282628" cy="42660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2" name="Straight Connector 41">
            <a:extLst>
              <a:ext uri="{FF2B5EF4-FFF2-40B4-BE49-F238E27FC236}">
                <a16:creationId xmlns:a16="http://schemas.microsoft.com/office/drawing/2014/main" id="{79AFE090-D3BC-1A79-1F5B-C4050F7BFA4A}"/>
              </a:ext>
              <a:ext uri="{C183D7F6-B498-43B3-948B-1728B52AA6E4}">
                <adec:decorative xmlns:adec="http://schemas.microsoft.com/office/drawing/2017/decorative" val="1"/>
              </a:ext>
            </a:extLst>
          </p:cNvPr>
          <p:cNvCxnSpPr>
            <a:cxnSpLocks/>
          </p:cNvCxnSpPr>
          <p:nvPr/>
        </p:nvCxnSpPr>
        <p:spPr>
          <a:xfrm flipH="1">
            <a:off x="8706430" y="3500866"/>
            <a:ext cx="707603" cy="32350"/>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3" name="Straight Connector 42">
            <a:extLst>
              <a:ext uri="{FF2B5EF4-FFF2-40B4-BE49-F238E27FC236}">
                <a16:creationId xmlns:a16="http://schemas.microsoft.com/office/drawing/2014/main" id="{8FD0FFC0-0E0A-45C2-39AE-DAB9581E5F20}"/>
              </a:ext>
              <a:ext uri="{C183D7F6-B498-43B3-948B-1728B52AA6E4}">
                <adec:decorative xmlns:adec="http://schemas.microsoft.com/office/drawing/2017/decorative" val="1"/>
              </a:ext>
            </a:extLst>
          </p:cNvPr>
          <p:cNvCxnSpPr>
            <a:cxnSpLocks/>
            <a:stCxn id="371" idx="6"/>
          </p:cNvCxnSpPr>
          <p:nvPr/>
        </p:nvCxnSpPr>
        <p:spPr>
          <a:xfrm>
            <a:off x="9002238" y="4674268"/>
            <a:ext cx="411989" cy="43510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4" name="Straight Connector 43">
            <a:extLst>
              <a:ext uri="{FF2B5EF4-FFF2-40B4-BE49-F238E27FC236}">
                <a16:creationId xmlns:a16="http://schemas.microsoft.com/office/drawing/2014/main" id="{6ADBCE47-16F8-4035-C5AA-D0669F352415}"/>
              </a:ext>
              <a:ext uri="{C183D7F6-B498-43B3-948B-1728B52AA6E4}">
                <adec:decorative xmlns:adec="http://schemas.microsoft.com/office/drawing/2017/decorative" val="1"/>
              </a:ext>
            </a:extLst>
          </p:cNvPr>
          <p:cNvCxnSpPr>
            <a:cxnSpLocks/>
            <a:endCxn id="391" idx="2"/>
          </p:cNvCxnSpPr>
          <p:nvPr/>
        </p:nvCxnSpPr>
        <p:spPr>
          <a:xfrm flipV="1">
            <a:off x="9473867" y="4827066"/>
            <a:ext cx="369653" cy="325173"/>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5" name="Straight Connector 44">
            <a:extLst>
              <a:ext uri="{FF2B5EF4-FFF2-40B4-BE49-F238E27FC236}">
                <a16:creationId xmlns:a16="http://schemas.microsoft.com/office/drawing/2014/main" id="{0E0E79CA-3D61-2DAC-7C3B-E3C41379FB51}"/>
              </a:ext>
              <a:ext uri="{C183D7F6-B498-43B3-948B-1728B52AA6E4}">
                <adec:decorative xmlns:adec="http://schemas.microsoft.com/office/drawing/2017/decorative" val="1"/>
              </a:ext>
            </a:extLst>
          </p:cNvPr>
          <p:cNvCxnSpPr>
            <a:cxnSpLocks/>
          </p:cNvCxnSpPr>
          <p:nvPr/>
        </p:nvCxnSpPr>
        <p:spPr>
          <a:xfrm>
            <a:off x="9426155" y="5132755"/>
            <a:ext cx="357840" cy="413053"/>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6" name="Straight Connector 45">
            <a:extLst>
              <a:ext uri="{FF2B5EF4-FFF2-40B4-BE49-F238E27FC236}">
                <a16:creationId xmlns:a16="http://schemas.microsoft.com/office/drawing/2014/main" id="{4DA1A417-13A2-3836-7EB6-9DB64304061D}"/>
              </a:ext>
              <a:ext uri="{C183D7F6-B498-43B3-948B-1728B52AA6E4}">
                <adec:decorative xmlns:adec="http://schemas.microsoft.com/office/drawing/2017/decorative" val="1"/>
              </a:ext>
            </a:extLst>
          </p:cNvPr>
          <p:cNvCxnSpPr>
            <a:cxnSpLocks/>
          </p:cNvCxnSpPr>
          <p:nvPr/>
        </p:nvCxnSpPr>
        <p:spPr>
          <a:xfrm flipV="1">
            <a:off x="8734331" y="5136652"/>
            <a:ext cx="683872" cy="42864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7" name="Straight Connector 46">
            <a:extLst>
              <a:ext uri="{FF2B5EF4-FFF2-40B4-BE49-F238E27FC236}">
                <a16:creationId xmlns:a16="http://schemas.microsoft.com/office/drawing/2014/main" id="{55358715-D245-89DB-AE7D-C9A6F8907DD8}"/>
              </a:ext>
              <a:ext uri="{C183D7F6-B498-43B3-948B-1728B52AA6E4}">
                <adec:decorative xmlns:adec="http://schemas.microsoft.com/office/drawing/2017/decorative" val="1"/>
              </a:ext>
            </a:extLst>
          </p:cNvPr>
          <p:cNvCxnSpPr>
            <a:cxnSpLocks/>
            <a:stCxn id="389" idx="0"/>
          </p:cNvCxnSpPr>
          <p:nvPr/>
        </p:nvCxnSpPr>
        <p:spPr>
          <a:xfrm flipV="1">
            <a:off x="9385393" y="5156136"/>
            <a:ext cx="16906" cy="58772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8" name="Straight Connector 47">
            <a:extLst>
              <a:ext uri="{FF2B5EF4-FFF2-40B4-BE49-F238E27FC236}">
                <a16:creationId xmlns:a16="http://schemas.microsoft.com/office/drawing/2014/main" id="{8D8A90A5-E88C-8B4C-91FE-4E996666D6A0}"/>
              </a:ext>
              <a:ext uri="{C183D7F6-B498-43B3-948B-1728B52AA6E4}">
                <adec:decorative xmlns:adec="http://schemas.microsoft.com/office/drawing/2017/decorative" val="1"/>
              </a:ext>
            </a:extLst>
          </p:cNvPr>
          <p:cNvCxnSpPr>
            <a:cxnSpLocks/>
          </p:cNvCxnSpPr>
          <p:nvPr/>
        </p:nvCxnSpPr>
        <p:spPr>
          <a:xfrm flipH="1" flipV="1">
            <a:off x="6169753" y="4529253"/>
            <a:ext cx="121466" cy="36104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49" name="Straight Connector 48">
            <a:extLst>
              <a:ext uri="{FF2B5EF4-FFF2-40B4-BE49-F238E27FC236}">
                <a16:creationId xmlns:a16="http://schemas.microsoft.com/office/drawing/2014/main" id="{F08FEC84-6DF0-AECA-A173-9FA956D8BCE2}"/>
              </a:ext>
              <a:ext uri="{C183D7F6-B498-43B3-948B-1728B52AA6E4}">
                <adec:decorative xmlns:adec="http://schemas.microsoft.com/office/drawing/2017/decorative" val="1"/>
              </a:ext>
            </a:extLst>
          </p:cNvPr>
          <p:cNvCxnSpPr>
            <a:cxnSpLocks/>
          </p:cNvCxnSpPr>
          <p:nvPr/>
        </p:nvCxnSpPr>
        <p:spPr>
          <a:xfrm flipH="1" flipV="1">
            <a:off x="6291219" y="4902003"/>
            <a:ext cx="215057" cy="45471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0" name="Straight Connector 49">
            <a:extLst>
              <a:ext uri="{FF2B5EF4-FFF2-40B4-BE49-F238E27FC236}">
                <a16:creationId xmlns:a16="http://schemas.microsoft.com/office/drawing/2014/main" id="{628F8DB3-4F8C-3396-6EC8-3622141EE7D7}"/>
              </a:ext>
              <a:ext uri="{C183D7F6-B498-43B3-948B-1728B52AA6E4}">
                <adec:decorative xmlns:adec="http://schemas.microsoft.com/office/drawing/2017/decorative" val="1"/>
              </a:ext>
            </a:extLst>
          </p:cNvPr>
          <p:cNvCxnSpPr>
            <a:cxnSpLocks/>
          </p:cNvCxnSpPr>
          <p:nvPr/>
        </p:nvCxnSpPr>
        <p:spPr>
          <a:xfrm flipV="1">
            <a:off x="6086118" y="4900052"/>
            <a:ext cx="179215" cy="27126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1" name="Straight Connector 50">
            <a:extLst>
              <a:ext uri="{FF2B5EF4-FFF2-40B4-BE49-F238E27FC236}">
                <a16:creationId xmlns:a16="http://schemas.microsoft.com/office/drawing/2014/main" id="{FE82269F-B102-442C-7578-602CB55685D8}"/>
              </a:ext>
              <a:ext uri="{C183D7F6-B498-43B3-948B-1728B52AA6E4}">
                <adec:decorative xmlns:adec="http://schemas.microsoft.com/office/drawing/2017/decorative" val="1"/>
              </a:ext>
            </a:extLst>
          </p:cNvPr>
          <p:cNvCxnSpPr>
            <a:cxnSpLocks/>
            <a:endCxn id="356" idx="3"/>
          </p:cNvCxnSpPr>
          <p:nvPr/>
        </p:nvCxnSpPr>
        <p:spPr>
          <a:xfrm flipV="1">
            <a:off x="6504285" y="4869649"/>
            <a:ext cx="336177" cy="44413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2" name="Straight Connector 51">
            <a:extLst>
              <a:ext uri="{FF2B5EF4-FFF2-40B4-BE49-F238E27FC236}">
                <a16:creationId xmlns:a16="http://schemas.microsoft.com/office/drawing/2014/main" id="{A2E53CD1-4AFC-A211-8E26-7168068ADE29}"/>
              </a:ext>
              <a:ext uri="{C183D7F6-B498-43B3-948B-1728B52AA6E4}">
                <adec:decorative xmlns:adec="http://schemas.microsoft.com/office/drawing/2017/decorative" val="1"/>
              </a:ext>
            </a:extLst>
          </p:cNvPr>
          <p:cNvCxnSpPr>
            <a:cxnSpLocks/>
            <a:endCxn id="419" idx="2"/>
          </p:cNvCxnSpPr>
          <p:nvPr/>
        </p:nvCxnSpPr>
        <p:spPr>
          <a:xfrm>
            <a:off x="6520215" y="5356721"/>
            <a:ext cx="203837" cy="17106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3" name="Straight Connector 52">
            <a:extLst>
              <a:ext uri="{FF2B5EF4-FFF2-40B4-BE49-F238E27FC236}">
                <a16:creationId xmlns:a16="http://schemas.microsoft.com/office/drawing/2014/main" id="{5D6C2F4C-830A-2856-A5B3-BC3DDBDB71CF}"/>
              </a:ext>
              <a:ext uri="{C183D7F6-B498-43B3-948B-1728B52AA6E4}">
                <adec:decorative xmlns:adec="http://schemas.microsoft.com/office/drawing/2017/decorative" val="1"/>
              </a:ext>
            </a:extLst>
          </p:cNvPr>
          <p:cNvCxnSpPr>
            <a:cxnSpLocks/>
          </p:cNvCxnSpPr>
          <p:nvPr/>
        </p:nvCxnSpPr>
        <p:spPr>
          <a:xfrm>
            <a:off x="6068197" y="5241578"/>
            <a:ext cx="400245" cy="9562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4" name="Straight Connector 53">
            <a:extLst>
              <a:ext uri="{FF2B5EF4-FFF2-40B4-BE49-F238E27FC236}">
                <a16:creationId xmlns:a16="http://schemas.microsoft.com/office/drawing/2014/main" id="{0C319DC5-F8F5-E811-751E-4C571E72F596}"/>
              </a:ext>
              <a:ext uri="{C183D7F6-B498-43B3-948B-1728B52AA6E4}">
                <adec:decorative xmlns:adec="http://schemas.microsoft.com/office/drawing/2017/decorative" val="1"/>
              </a:ext>
            </a:extLst>
          </p:cNvPr>
          <p:cNvCxnSpPr>
            <a:cxnSpLocks/>
            <a:stCxn id="382" idx="0"/>
          </p:cNvCxnSpPr>
          <p:nvPr/>
        </p:nvCxnSpPr>
        <p:spPr>
          <a:xfrm flipV="1">
            <a:off x="6407841" y="5430881"/>
            <a:ext cx="88479" cy="38073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5" name="Straight Connector 54">
            <a:extLst>
              <a:ext uri="{FF2B5EF4-FFF2-40B4-BE49-F238E27FC236}">
                <a16:creationId xmlns:a16="http://schemas.microsoft.com/office/drawing/2014/main" id="{6453E20B-9080-1153-FDDB-8F89CA3A982C}"/>
              </a:ext>
              <a:ext uri="{C183D7F6-B498-43B3-948B-1728B52AA6E4}">
                <adec:decorative xmlns:adec="http://schemas.microsoft.com/office/drawing/2017/decorative" val="1"/>
              </a:ext>
            </a:extLst>
          </p:cNvPr>
          <p:cNvCxnSpPr>
            <a:cxnSpLocks/>
            <a:stCxn id="378" idx="6"/>
          </p:cNvCxnSpPr>
          <p:nvPr/>
        </p:nvCxnSpPr>
        <p:spPr>
          <a:xfrm flipV="1">
            <a:off x="5733299" y="5241578"/>
            <a:ext cx="213430" cy="8153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6" name="Straight Connector 55">
            <a:extLst>
              <a:ext uri="{FF2B5EF4-FFF2-40B4-BE49-F238E27FC236}">
                <a16:creationId xmlns:a16="http://schemas.microsoft.com/office/drawing/2014/main" id="{182C613B-8B30-8246-690D-36BD63568A1E}"/>
              </a:ext>
              <a:ext uri="{C183D7F6-B498-43B3-948B-1728B52AA6E4}">
                <adec:decorative xmlns:adec="http://schemas.microsoft.com/office/drawing/2017/decorative" val="1"/>
              </a:ext>
            </a:extLst>
          </p:cNvPr>
          <p:cNvCxnSpPr>
            <a:cxnSpLocks/>
            <a:stCxn id="353" idx="1"/>
          </p:cNvCxnSpPr>
          <p:nvPr/>
        </p:nvCxnSpPr>
        <p:spPr>
          <a:xfrm flipH="1" flipV="1">
            <a:off x="5391281" y="4327635"/>
            <a:ext cx="428602" cy="6606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7" name="Straight Connector 56">
            <a:extLst>
              <a:ext uri="{FF2B5EF4-FFF2-40B4-BE49-F238E27FC236}">
                <a16:creationId xmlns:a16="http://schemas.microsoft.com/office/drawing/2014/main" id="{8013DCA4-CD38-E9E9-5874-5DC2D400F377}"/>
              </a:ext>
              <a:ext uri="{C183D7F6-B498-43B3-948B-1728B52AA6E4}">
                <adec:decorative xmlns:adec="http://schemas.microsoft.com/office/drawing/2017/decorative" val="1"/>
              </a:ext>
            </a:extLst>
          </p:cNvPr>
          <p:cNvCxnSpPr>
            <a:cxnSpLocks/>
            <a:stCxn id="349" idx="4"/>
            <a:endCxn id="122" idx="7"/>
          </p:cNvCxnSpPr>
          <p:nvPr/>
        </p:nvCxnSpPr>
        <p:spPr>
          <a:xfrm flipH="1">
            <a:off x="5542988" y="3703416"/>
            <a:ext cx="43461" cy="428133"/>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8" name="Straight Connector 57">
            <a:extLst>
              <a:ext uri="{FF2B5EF4-FFF2-40B4-BE49-F238E27FC236}">
                <a16:creationId xmlns:a16="http://schemas.microsoft.com/office/drawing/2014/main" id="{1FB29482-8790-9770-08AB-0C9F31C6D009}"/>
              </a:ext>
              <a:ext uri="{C183D7F6-B498-43B3-948B-1728B52AA6E4}">
                <adec:decorative xmlns:adec="http://schemas.microsoft.com/office/drawing/2017/decorative" val="1"/>
              </a:ext>
            </a:extLst>
          </p:cNvPr>
          <p:cNvCxnSpPr>
            <a:cxnSpLocks/>
            <a:stCxn id="351" idx="3"/>
          </p:cNvCxnSpPr>
          <p:nvPr/>
        </p:nvCxnSpPr>
        <p:spPr>
          <a:xfrm flipH="1">
            <a:off x="5495277" y="3992902"/>
            <a:ext cx="618255" cy="239259"/>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59" name="Straight Connector 58">
            <a:extLst>
              <a:ext uri="{FF2B5EF4-FFF2-40B4-BE49-F238E27FC236}">
                <a16:creationId xmlns:a16="http://schemas.microsoft.com/office/drawing/2014/main" id="{87A54814-B704-C6DC-C61A-E3CC06C7DE2D}"/>
              </a:ext>
              <a:ext uri="{C183D7F6-B498-43B3-948B-1728B52AA6E4}">
                <adec:decorative xmlns:adec="http://schemas.microsoft.com/office/drawing/2017/decorative" val="1"/>
              </a:ext>
            </a:extLst>
          </p:cNvPr>
          <p:cNvCxnSpPr>
            <a:cxnSpLocks/>
          </p:cNvCxnSpPr>
          <p:nvPr/>
        </p:nvCxnSpPr>
        <p:spPr>
          <a:xfrm flipV="1">
            <a:off x="4369511" y="4296668"/>
            <a:ext cx="1002022" cy="441466"/>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60" name="Straight Connector 59">
            <a:extLst>
              <a:ext uri="{FF2B5EF4-FFF2-40B4-BE49-F238E27FC236}">
                <a16:creationId xmlns:a16="http://schemas.microsoft.com/office/drawing/2014/main" id="{DD6A4029-EE8D-D7C7-60AA-12D6526CE407}"/>
              </a:ext>
              <a:ext uri="{C183D7F6-B498-43B3-948B-1728B52AA6E4}">
                <adec:decorative xmlns:adec="http://schemas.microsoft.com/office/drawing/2017/decorative" val="1"/>
              </a:ext>
            </a:extLst>
          </p:cNvPr>
          <p:cNvCxnSpPr>
            <a:cxnSpLocks/>
            <a:endCxn id="114" idx="7"/>
          </p:cNvCxnSpPr>
          <p:nvPr/>
        </p:nvCxnSpPr>
        <p:spPr>
          <a:xfrm flipV="1">
            <a:off x="7066037" y="3792626"/>
            <a:ext cx="575806" cy="282911"/>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61" name="Straight Connector 60">
            <a:extLst>
              <a:ext uri="{FF2B5EF4-FFF2-40B4-BE49-F238E27FC236}">
                <a16:creationId xmlns:a16="http://schemas.microsoft.com/office/drawing/2014/main" id="{957CD25B-95F7-CED7-C10A-D7FACCC1289D}"/>
              </a:ext>
              <a:ext uri="{C183D7F6-B498-43B3-948B-1728B52AA6E4}">
                <adec:decorative xmlns:adec="http://schemas.microsoft.com/office/drawing/2017/decorative" val="1"/>
              </a:ext>
            </a:extLst>
          </p:cNvPr>
          <p:cNvCxnSpPr>
            <a:cxnSpLocks/>
            <a:stCxn id="356" idx="7"/>
          </p:cNvCxnSpPr>
          <p:nvPr/>
        </p:nvCxnSpPr>
        <p:spPr>
          <a:xfrm flipV="1">
            <a:off x="6886962" y="4054853"/>
            <a:ext cx="153752" cy="77030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62" name="Straight Connector 61">
            <a:extLst>
              <a:ext uri="{FF2B5EF4-FFF2-40B4-BE49-F238E27FC236}">
                <a16:creationId xmlns:a16="http://schemas.microsoft.com/office/drawing/2014/main" id="{C6A1530D-9D7A-092C-A2A4-BC0360F6BA8C}"/>
              </a:ext>
              <a:ext uri="{C183D7F6-B498-43B3-948B-1728B52AA6E4}">
                <adec:decorative xmlns:adec="http://schemas.microsoft.com/office/drawing/2017/decorative" val="1"/>
              </a:ext>
            </a:extLst>
          </p:cNvPr>
          <p:cNvCxnSpPr>
            <a:cxnSpLocks/>
            <a:endCxn id="355" idx="0"/>
          </p:cNvCxnSpPr>
          <p:nvPr/>
        </p:nvCxnSpPr>
        <p:spPr>
          <a:xfrm flipH="1" flipV="1">
            <a:off x="6689165" y="3919840"/>
            <a:ext cx="367025" cy="144667"/>
          </a:xfrm>
          <a:prstGeom prst="line">
            <a:avLst/>
          </a:prstGeom>
          <a:noFill/>
          <a:ln w="0" cap="flat" cmpd="sng" algn="ctr">
            <a:solidFill>
              <a:schemeClr val="bg1">
                <a:lumMod val="75000"/>
              </a:schemeClr>
            </a:solidFill>
            <a:prstDash val="solid"/>
            <a:headEnd type="none" w="lg" len="med"/>
            <a:tailEnd type="none" w="lg" len="med"/>
          </a:ln>
          <a:effectLst/>
        </p:spPr>
      </p:cxnSp>
      <p:cxnSp>
        <p:nvCxnSpPr>
          <p:cNvPr id="63" name="Straight Connector 62">
            <a:extLst>
              <a:ext uri="{FF2B5EF4-FFF2-40B4-BE49-F238E27FC236}">
                <a16:creationId xmlns:a16="http://schemas.microsoft.com/office/drawing/2014/main" id="{CCD23AA7-D844-8F31-F078-1DC1162C988D}"/>
              </a:ext>
              <a:ext uri="{C183D7F6-B498-43B3-948B-1728B52AA6E4}">
                <adec:decorative xmlns:adec="http://schemas.microsoft.com/office/drawing/2017/decorative" val="1"/>
              </a:ext>
            </a:extLst>
          </p:cNvPr>
          <p:cNvCxnSpPr>
            <a:cxnSpLocks/>
            <a:stCxn id="366" idx="3"/>
            <a:endCxn id="114" idx="7"/>
          </p:cNvCxnSpPr>
          <p:nvPr/>
        </p:nvCxnSpPr>
        <p:spPr>
          <a:xfrm flipH="1">
            <a:off x="7641843" y="2995146"/>
            <a:ext cx="1478625" cy="797480"/>
          </a:xfrm>
          <a:prstGeom prst="line">
            <a:avLst/>
          </a:prstGeom>
          <a:noFill/>
          <a:ln w="0" cap="flat" cmpd="sng" algn="ctr">
            <a:solidFill>
              <a:schemeClr val="bg1">
                <a:lumMod val="75000"/>
              </a:schemeClr>
            </a:solidFill>
            <a:prstDash val="solid"/>
            <a:headEnd type="none" w="lg" len="med"/>
            <a:tailEnd type="none" w="lg" len="med"/>
          </a:ln>
          <a:effectLst/>
        </p:spPr>
      </p:cxnSp>
      <p:grpSp>
        <p:nvGrpSpPr>
          <p:cNvPr id="70" name="Group 69">
            <a:extLst>
              <a:ext uri="{FF2B5EF4-FFF2-40B4-BE49-F238E27FC236}">
                <a16:creationId xmlns:a16="http://schemas.microsoft.com/office/drawing/2014/main" id="{4395E523-72BF-4C2F-ADF7-1007BE13F1E6}"/>
              </a:ext>
              <a:ext uri="{C183D7F6-B498-43B3-948B-1728B52AA6E4}">
                <adec:decorative xmlns:adec="http://schemas.microsoft.com/office/drawing/2017/decorative" val="1"/>
              </a:ext>
            </a:extLst>
          </p:cNvPr>
          <p:cNvGrpSpPr/>
          <p:nvPr/>
        </p:nvGrpSpPr>
        <p:grpSpPr>
          <a:xfrm>
            <a:off x="6351056" y="2502130"/>
            <a:ext cx="384323" cy="380568"/>
            <a:chOff x="2785356" y="2320550"/>
            <a:chExt cx="384323" cy="388310"/>
          </a:xfrm>
        </p:grpSpPr>
        <p:sp>
          <p:nvSpPr>
            <p:cNvPr id="294" name="Oval 293">
              <a:extLst>
                <a:ext uri="{FF2B5EF4-FFF2-40B4-BE49-F238E27FC236}">
                  <a16:creationId xmlns:a16="http://schemas.microsoft.com/office/drawing/2014/main" id="{5AF1899C-FD54-5520-4A20-4DEF0B113B46}"/>
                </a:ext>
              </a:extLst>
            </p:cNvPr>
            <p:cNvSpPr/>
            <p:nvPr/>
          </p:nvSpPr>
          <p:spPr bwMode="auto">
            <a:xfrm>
              <a:off x="2785356" y="2320550"/>
              <a:ext cx="384323" cy="38831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95" name="turn-key protection" descr="turn-key protection, cloud, lock">
              <a:extLst>
                <a:ext uri="{FF2B5EF4-FFF2-40B4-BE49-F238E27FC236}">
                  <a16:creationId xmlns:a16="http://schemas.microsoft.com/office/drawing/2014/main" id="{D005FBEA-5B18-B6E7-A1A5-1388BF2B3BFB}"/>
                </a:ext>
              </a:extLst>
            </p:cNvPr>
            <p:cNvGrpSpPr/>
            <p:nvPr/>
          </p:nvGrpSpPr>
          <p:grpSpPr>
            <a:xfrm>
              <a:off x="2832616" y="2371300"/>
              <a:ext cx="289802" cy="286810"/>
              <a:chOff x="5361894" y="1227862"/>
              <a:chExt cx="555512" cy="549786"/>
            </a:xfrm>
          </p:grpSpPr>
          <p:sp>
            <p:nvSpPr>
              <p:cNvPr id="296" name="Freeform: Shape 295">
                <a:extLst>
                  <a:ext uri="{FF2B5EF4-FFF2-40B4-BE49-F238E27FC236}">
                    <a16:creationId xmlns:a16="http://schemas.microsoft.com/office/drawing/2014/main" id="{116C260B-B828-6E6E-2F94-BEBBD1D1FE6B}"/>
                  </a:ext>
                </a:extLst>
              </p:cNvPr>
              <p:cNvSpPr/>
              <p:nvPr/>
            </p:nvSpPr>
            <p:spPr>
              <a:xfrm>
                <a:off x="5360579" y="1371711"/>
                <a:ext cx="74450" cy="74450"/>
              </a:xfrm>
              <a:custGeom>
                <a:avLst/>
                <a:gdLst>
                  <a:gd name="connsiteX0" fmla="*/ 38201 w 74450"/>
                  <a:gd name="connsiteY0" fmla="*/ 73834 h 74450"/>
                  <a:gd name="connsiteX1" fmla="*/ 73833 w 74450"/>
                  <a:gd name="connsiteY1" fmla="*/ 38201 h 74450"/>
                  <a:gd name="connsiteX2" fmla="*/ 38201 w 74450"/>
                  <a:gd name="connsiteY2" fmla="*/ 2568 h 74450"/>
                  <a:gd name="connsiteX3" fmla="*/ 2568 w 74450"/>
                  <a:gd name="connsiteY3" fmla="*/ 38201 h 74450"/>
                  <a:gd name="connsiteX4" fmla="*/ 38201 w 74450"/>
                  <a:gd name="connsiteY4" fmla="*/ 73834 h 7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50" h="74450">
                    <a:moveTo>
                      <a:pt x="38201" y="73834"/>
                    </a:moveTo>
                    <a:cubicBezTo>
                      <a:pt x="57880" y="73834"/>
                      <a:pt x="73833" y="57880"/>
                      <a:pt x="73833" y="38201"/>
                    </a:cubicBezTo>
                    <a:cubicBezTo>
                      <a:pt x="73833" y="18522"/>
                      <a:pt x="57880" y="2568"/>
                      <a:pt x="38201" y="2568"/>
                    </a:cubicBezTo>
                    <a:cubicBezTo>
                      <a:pt x="18522" y="2568"/>
                      <a:pt x="2568" y="18522"/>
                      <a:pt x="2568" y="38201"/>
                    </a:cubicBezTo>
                    <a:cubicBezTo>
                      <a:pt x="2568" y="57880"/>
                      <a:pt x="18522" y="73834"/>
                      <a:pt x="38201" y="73834"/>
                    </a:cubicBezTo>
                    <a:close/>
                  </a:path>
                </a:pathLst>
              </a:custGeom>
              <a:solidFill>
                <a:srgbClr val="50E6FF"/>
              </a:solidFill>
              <a:ln w="569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97" name="Freeform: Shape 296">
                <a:extLst>
                  <a:ext uri="{FF2B5EF4-FFF2-40B4-BE49-F238E27FC236}">
                    <a16:creationId xmlns:a16="http://schemas.microsoft.com/office/drawing/2014/main" id="{70E4D78F-CB5B-D700-FB3D-950EAF2815A0}"/>
                  </a:ext>
                </a:extLst>
              </p:cNvPr>
              <p:cNvSpPr/>
              <p:nvPr/>
            </p:nvSpPr>
            <p:spPr>
              <a:xfrm>
                <a:off x="5367894" y="1372673"/>
                <a:ext cx="446700" cy="257712"/>
              </a:xfrm>
              <a:custGeom>
                <a:avLst/>
                <a:gdLst>
                  <a:gd name="connsiteX0" fmla="*/ 443273 w 446700"/>
                  <a:gd name="connsiteY0" fmla="*/ 181396 h 257712"/>
                  <a:gd name="connsiteX1" fmla="*/ 445648 w 446700"/>
                  <a:gd name="connsiteY1" fmla="*/ 159637 h 257712"/>
                  <a:gd name="connsiteX2" fmla="*/ 345781 w 446700"/>
                  <a:gd name="connsiteY2" fmla="*/ 59771 h 257712"/>
                  <a:gd name="connsiteX3" fmla="*/ 323452 w 446700"/>
                  <a:gd name="connsiteY3" fmla="*/ 62336 h 257712"/>
                  <a:gd name="connsiteX4" fmla="*/ 214844 w 446700"/>
                  <a:gd name="connsiteY4" fmla="*/ 2568 h 257712"/>
                  <a:gd name="connsiteX5" fmla="*/ 86376 w 446700"/>
                  <a:gd name="connsiteY5" fmla="*/ 131036 h 257712"/>
                  <a:gd name="connsiteX6" fmla="*/ 86471 w 446700"/>
                  <a:gd name="connsiteY6" fmla="*/ 136262 h 257712"/>
                  <a:gd name="connsiteX7" fmla="*/ 65852 w 446700"/>
                  <a:gd name="connsiteY7" fmla="*/ 132841 h 257712"/>
                  <a:gd name="connsiteX8" fmla="*/ 2568 w 446700"/>
                  <a:gd name="connsiteY8" fmla="*/ 196125 h 257712"/>
                  <a:gd name="connsiteX9" fmla="*/ 59580 w 446700"/>
                  <a:gd name="connsiteY9" fmla="*/ 259029 h 257712"/>
                  <a:gd name="connsiteX10" fmla="*/ 345781 w 446700"/>
                  <a:gd name="connsiteY10" fmla="*/ 259598 h 257712"/>
                  <a:gd name="connsiteX11" fmla="*/ 434530 w 446700"/>
                  <a:gd name="connsiteY11" fmla="*/ 205627 h 257712"/>
                  <a:gd name="connsiteX12" fmla="*/ 433771 w 446700"/>
                  <a:gd name="connsiteY12" fmla="*/ 199735 h 257712"/>
                  <a:gd name="connsiteX13" fmla="*/ 443273 w 446700"/>
                  <a:gd name="connsiteY13" fmla="*/ 181396 h 25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700" h="257712">
                    <a:moveTo>
                      <a:pt x="443273" y="181396"/>
                    </a:moveTo>
                    <a:cubicBezTo>
                      <a:pt x="444793" y="174365"/>
                      <a:pt x="445648" y="167143"/>
                      <a:pt x="445648" y="159637"/>
                    </a:cubicBezTo>
                    <a:cubicBezTo>
                      <a:pt x="445648" y="104430"/>
                      <a:pt x="400893" y="59771"/>
                      <a:pt x="345781" y="59771"/>
                    </a:cubicBezTo>
                    <a:cubicBezTo>
                      <a:pt x="338085" y="59771"/>
                      <a:pt x="330578" y="60626"/>
                      <a:pt x="323452" y="62336"/>
                    </a:cubicBezTo>
                    <a:cubicBezTo>
                      <a:pt x="300647" y="26418"/>
                      <a:pt x="260549" y="2568"/>
                      <a:pt x="214844" y="2568"/>
                    </a:cubicBezTo>
                    <a:cubicBezTo>
                      <a:pt x="143864" y="2568"/>
                      <a:pt x="86376" y="60150"/>
                      <a:pt x="86376" y="131036"/>
                    </a:cubicBezTo>
                    <a:cubicBezTo>
                      <a:pt x="86376" y="132841"/>
                      <a:pt x="86376" y="134551"/>
                      <a:pt x="86471" y="136262"/>
                    </a:cubicBezTo>
                    <a:cubicBezTo>
                      <a:pt x="80010" y="134077"/>
                      <a:pt x="73073" y="132841"/>
                      <a:pt x="65852" y="132841"/>
                    </a:cubicBezTo>
                    <a:cubicBezTo>
                      <a:pt x="30884" y="132841"/>
                      <a:pt x="2568" y="161157"/>
                      <a:pt x="2568" y="196125"/>
                    </a:cubicBezTo>
                    <a:cubicBezTo>
                      <a:pt x="2568" y="228907"/>
                      <a:pt x="27559" y="255892"/>
                      <a:pt x="59580" y="259029"/>
                    </a:cubicBezTo>
                    <a:lnTo>
                      <a:pt x="345781" y="259598"/>
                    </a:lnTo>
                    <a:cubicBezTo>
                      <a:pt x="384455" y="259598"/>
                      <a:pt x="417902" y="237649"/>
                      <a:pt x="434530" y="205627"/>
                    </a:cubicBezTo>
                    <a:cubicBezTo>
                      <a:pt x="434056" y="203726"/>
                      <a:pt x="433771" y="201826"/>
                      <a:pt x="433771" y="199735"/>
                    </a:cubicBezTo>
                    <a:cubicBezTo>
                      <a:pt x="433675" y="192134"/>
                      <a:pt x="437476" y="185388"/>
                      <a:pt x="443273" y="181396"/>
                    </a:cubicBezTo>
                    <a:close/>
                  </a:path>
                </a:pathLst>
              </a:custGeom>
              <a:solidFill>
                <a:srgbClr val="50E6FF"/>
              </a:solidFill>
              <a:ln w="569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98" name="Freeform: Shape 297">
                <a:extLst>
                  <a:ext uri="{FF2B5EF4-FFF2-40B4-BE49-F238E27FC236}">
                    <a16:creationId xmlns:a16="http://schemas.microsoft.com/office/drawing/2014/main" id="{C4BDEA7D-B608-B15D-272D-8F1FC80A5CB4}"/>
                  </a:ext>
                </a:extLst>
              </p:cNvPr>
              <p:cNvSpPr/>
              <p:nvPr/>
            </p:nvSpPr>
            <p:spPr>
              <a:xfrm>
                <a:off x="5732012" y="1391017"/>
                <a:ext cx="183262" cy="269166"/>
              </a:xfrm>
              <a:custGeom>
                <a:avLst/>
                <a:gdLst>
                  <a:gd name="connsiteX0" fmla="*/ 91982 w 183261"/>
                  <a:gd name="connsiteY0" fmla="*/ 2568 h 269166"/>
                  <a:gd name="connsiteX1" fmla="*/ 2568 w 183261"/>
                  <a:gd name="connsiteY1" fmla="*/ 91982 h 269166"/>
                  <a:gd name="connsiteX2" fmla="*/ 2568 w 183261"/>
                  <a:gd name="connsiteY2" fmla="*/ 270716 h 269166"/>
                  <a:gd name="connsiteX3" fmla="*/ 181301 w 183261"/>
                  <a:gd name="connsiteY3" fmla="*/ 270716 h 269166"/>
                  <a:gd name="connsiteX4" fmla="*/ 181301 w 183261"/>
                  <a:gd name="connsiteY4" fmla="*/ 91982 h 269166"/>
                  <a:gd name="connsiteX5" fmla="*/ 91982 w 183261"/>
                  <a:gd name="connsiteY5" fmla="*/ 2568 h 269166"/>
                  <a:gd name="connsiteX6" fmla="*/ 91982 w 183261"/>
                  <a:gd name="connsiteY6" fmla="*/ 203726 h 269166"/>
                  <a:gd name="connsiteX7" fmla="*/ 69652 w 183261"/>
                  <a:gd name="connsiteY7" fmla="*/ 181396 h 269166"/>
                  <a:gd name="connsiteX8" fmla="*/ 91982 w 183261"/>
                  <a:gd name="connsiteY8" fmla="*/ 159067 h 269166"/>
                  <a:gd name="connsiteX9" fmla="*/ 114312 w 183261"/>
                  <a:gd name="connsiteY9" fmla="*/ 181396 h 269166"/>
                  <a:gd name="connsiteX10" fmla="*/ 91982 w 183261"/>
                  <a:gd name="connsiteY10" fmla="*/ 203726 h 269166"/>
                  <a:gd name="connsiteX11" fmla="*/ 31074 w 183261"/>
                  <a:gd name="connsiteY11" fmla="*/ 91982 h 269166"/>
                  <a:gd name="connsiteX12" fmla="*/ 48938 w 183261"/>
                  <a:gd name="connsiteY12" fmla="*/ 49033 h 269166"/>
                  <a:gd name="connsiteX13" fmla="*/ 91887 w 183261"/>
                  <a:gd name="connsiteY13" fmla="*/ 31169 h 269166"/>
                  <a:gd name="connsiteX14" fmla="*/ 134836 w 183261"/>
                  <a:gd name="connsiteY14" fmla="*/ 49033 h 269166"/>
                  <a:gd name="connsiteX15" fmla="*/ 152700 w 183261"/>
                  <a:gd name="connsiteY15" fmla="*/ 91982 h 269166"/>
                  <a:gd name="connsiteX16" fmla="*/ 31074 w 183261"/>
                  <a:gd name="connsiteY16" fmla="*/ 91982 h 26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261" h="269166">
                    <a:moveTo>
                      <a:pt x="91982" y="2568"/>
                    </a:moveTo>
                    <a:cubicBezTo>
                      <a:pt x="42857" y="2568"/>
                      <a:pt x="2568" y="42762"/>
                      <a:pt x="2568" y="91982"/>
                    </a:cubicBezTo>
                    <a:lnTo>
                      <a:pt x="2568" y="270716"/>
                    </a:lnTo>
                    <a:lnTo>
                      <a:pt x="181301" y="270716"/>
                    </a:lnTo>
                    <a:lnTo>
                      <a:pt x="181301" y="91982"/>
                    </a:lnTo>
                    <a:cubicBezTo>
                      <a:pt x="181301" y="42762"/>
                      <a:pt x="141108" y="2568"/>
                      <a:pt x="91982" y="2568"/>
                    </a:cubicBezTo>
                    <a:close/>
                    <a:moveTo>
                      <a:pt x="91982" y="203726"/>
                    </a:moveTo>
                    <a:cubicBezTo>
                      <a:pt x="79630" y="203726"/>
                      <a:pt x="69652" y="193749"/>
                      <a:pt x="69652" y="181396"/>
                    </a:cubicBezTo>
                    <a:cubicBezTo>
                      <a:pt x="69652" y="169044"/>
                      <a:pt x="79630" y="159067"/>
                      <a:pt x="91982" y="159067"/>
                    </a:cubicBezTo>
                    <a:cubicBezTo>
                      <a:pt x="104335" y="159067"/>
                      <a:pt x="114312" y="169044"/>
                      <a:pt x="114312" y="181396"/>
                    </a:cubicBezTo>
                    <a:cubicBezTo>
                      <a:pt x="114312" y="193654"/>
                      <a:pt x="104240" y="203726"/>
                      <a:pt x="91982" y="203726"/>
                    </a:cubicBezTo>
                    <a:close/>
                    <a:moveTo>
                      <a:pt x="31074" y="91982"/>
                    </a:moveTo>
                    <a:cubicBezTo>
                      <a:pt x="31074" y="75829"/>
                      <a:pt x="37441" y="60531"/>
                      <a:pt x="48938" y="49033"/>
                    </a:cubicBezTo>
                    <a:cubicBezTo>
                      <a:pt x="60530" y="37441"/>
                      <a:pt x="75734" y="31169"/>
                      <a:pt x="91887" y="31169"/>
                    </a:cubicBezTo>
                    <a:cubicBezTo>
                      <a:pt x="108041" y="31169"/>
                      <a:pt x="123339" y="37536"/>
                      <a:pt x="134836" y="49033"/>
                    </a:cubicBezTo>
                    <a:cubicBezTo>
                      <a:pt x="146429" y="60626"/>
                      <a:pt x="152700" y="75829"/>
                      <a:pt x="152700" y="91982"/>
                    </a:cubicBezTo>
                    <a:lnTo>
                      <a:pt x="31074" y="91982"/>
                    </a:lnTo>
                    <a:close/>
                  </a:path>
                </a:pathLst>
              </a:custGeom>
              <a:solidFill>
                <a:srgbClr val="0078D4"/>
              </a:solidFill>
              <a:ln w="569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1" name="Group 70">
            <a:extLst>
              <a:ext uri="{FF2B5EF4-FFF2-40B4-BE49-F238E27FC236}">
                <a16:creationId xmlns:a16="http://schemas.microsoft.com/office/drawing/2014/main" id="{7A193AAC-429A-FE87-9675-A56F1D63E3D1}"/>
              </a:ext>
              <a:ext uri="{C183D7F6-B498-43B3-948B-1728B52AA6E4}">
                <adec:decorative xmlns:adec="http://schemas.microsoft.com/office/drawing/2017/decorative" val="1"/>
              </a:ext>
            </a:extLst>
          </p:cNvPr>
          <p:cNvGrpSpPr/>
          <p:nvPr/>
        </p:nvGrpSpPr>
        <p:grpSpPr>
          <a:xfrm>
            <a:off x="6750168" y="2206558"/>
            <a:ext cx="317783" cy="314678"/>
            <a:chOff x="3184468" y="2018965"/>
            <a:chExt cx="317783" cy="321080"/>
          </a:xfrm>
        </p:grpSpPr>
        <p:sp>
          <p:nvSpPr>
            <p:cNvPr id="288" name="Oval 287">
              <a:extLst>
                <a:ext uri="{FF2B5EF4-FFF2-40B4-BE49-F238E27FC236}">
                  <a16:creationId xmlns:a16="http://schemas.microsoft.com/office/drawing/2014/main" id="{1049F1CF-6818-772A-CED4-7608889E4D28}"/>
                </a:ext>
              </a:extLst>
            </p:cNvPr>
            <p:cNvSpPr/>
            <p:nvPr/>
          </p:nvSpPr>
          <p:spPr bwMode="auto">
            <a:xfrm>
              <a:off x="3184468" y="2018965"/>
              <a:ext cx="317783" cy="32108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89" name="server 1" descr="server">
              <a:extLst>
                <a:ext uri="{FF2B5EF4-FFF2-40B4-BE49-F238E27FC236}">
                  <a16:creationId xmlns:a16="http://schemas.microsoft.com/office/drawing/2014/main" id="{7B1B9334-9448-1722-3596-89DC3023B15D}"/>
                </a:ext>
              </a:extLst>
            </p:cNvPr>
            <p:cNvGrpSpPr/>
            <p:nvPr/>
          </p:nvGrpSpPr>
          <p:grpSpPr>
            <a:xfrm>
              <a:off x="3271391" y="2055384"/>
              <a:ext cx="143936" cy="248242"/>
              <a:chOff x="789783" y="2138184"/>
              <a:chExt cx="261778" cy="451476"/>
            </a:xfrm>
          </p:grpSpPr>
          <p:sp>
            <p:nvSpPr>
              <p:cNvPr id="290" name="Rectangle 289">
                <a:extLst>
                  <a:ext uri="{FF2B5EF4-FFF2-40B4-BE49-F238E27FC236}">
                    <a16:creationId xmlns:a16="http://schemas.microsoft.com/office/drawing/2014/main" id="{4B71F681-30D4-D8BB-811A-2FDEEEC4A0B2}"/>
                  </a:ext>
                </a:extLst>
              </p:cNvPr>
              <p:cNvSpPr/>
              <p:nvPr/>
            </p:nvSpPr>
            <p:spPr bwMode="auto">
              <a:xfrm>
                <a:off x="789783" y="2138184"/>
                <a:ext cx="261778" cy="451476"/>
              </a:xfrm>
              <a:prstGeom prst="rect">
                <a:avLst/>
              </a:prstGeom>
              <a:solidFill>
                <a:srgbClr val="0078D4"/>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sp>
            <p:nvSpPr>
              <p:cNvPr id="291" name="Rectangle 290">
                <a:extLst>
                  <a:ext uri="{FF2B5EF4-FFF2-40B4-BE49-F238E27FC236}">
                    <a16:creationId xmlns:a16="http://schemas.microsoft.com/office/drawing/2014/main" id="{6DF503E8-18A1-9414-A432-DEA045BD9740}"/>
                  </a:ext>
                </a:extLst>
              </p:cNvPr>
              <p:cNvSpPr/>
              <p:nvPr/>
            </p:nvSpPr>
            <p:spPr bwMode="auto">
              <a:xfrm>
                <a:off x="840371" y="2202480"/>
                <a:ext cx="160601" cy="21341"/>
              </a:xfrm>
              <a:prstGeom prst="rect">
                <a:avLst/>
              </a:prstGeom>
              <a:solidFill>
                <a:srgbClr val="4FE4FF"/>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sp>
            <p:nvSpPr>
              <p:cNvPr id="292" name="Rectangle 291">
                <a:extLst>
                  <a:ext uri="{FF2B5EF4-FFF2-40B4-BE49-F238E27FC236}">
                    <a16:creationId xmlns:a16="http://schemas.microsoft.com/office/drawing/2014/main" id="{AF3E21EE-DBB6-1814-8F0B-0B36CF2FB564}"/>
                  </a:ext>
                </a:extLst>
              </p:cNvPr>
              <p:cNvSpPr/>
              <p:nvPr/>
            </p:nvSpPr>
            <p:spPr bwMode="auto">
              <a:xfrm>
                <a:off x="840371" y="2256330"/>
                <a:ext cx="160601" cy="21341"/>
              </a:xfrm>
              <a:prstGeom prst="rect">
                <a:avLst/>
              </a:prstGeom>
              <a:solidFill>
                <a:srgbClr val="4FE4FF"/>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sp>
            <p:nvSpPr>
              <p:cNvPr id="293" name="Rectangle 292">
                <a:extLst>
                  <a:ext uri="{FF2B5EF4-FFF2-40B4-BE49-F238E27FC236}">
                    <a16:creationId xmlns:a16="http://schemas.microsoft.com/office/drawing/2014/main" id="{DFC9678C-DA8D-6538-0E0D-46D585830324}"/>
                  </a:ext>
                </a:extLst>
              </p:cNvPr>
              <p:cNvSpPr/>
              <p:nvPr/>
            </p:nvSpPr>
            <p:spPr bwMode="auto">
              <a:xfrm>
                <a:off x="840371" y="2500865"/>
                <a:ext cx="160601" cy="21341"/>
              </a:xfrm>
              <a:prstGeom prst="rect">
                <a:avLst/>
              </a:prstGeom>
              <a:solidFill>
                <a:srgbClr val="4FE4FF"/>
              </a:solidFill>
              <a:ln w="952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grpSp>
      <p:grpSp>
        <p:nvGrpSpPr>
          <p:cNvPr id="72" name="Group 71">
            <a:extLst>
              <a:ext uri="{FF2B5EF4-FFF2-40B4-BE49-F238E27FC236}">
                <a16:creationId xmlns:a16="http://schemas.microsoft.com/office/drawing/2014/main" id="{E32C2D29-6451-872B-84AA-136C02FC0DA8}"/>
              </a:ext>
              <a:ext uri="{C183D7F6-B498-43B3-948B-1728B52AA6E4}">
                <adec:decorative xmlns:adec="http://schemas.microsoft.com/office/drawing/2017/decorative" val="1"/>
              </a:ext>
            </a:extLst>
          </p:cNvPr>
          <p:cNvGrpSpPr/>
          <p:nvPr/>
        </p:nvGrpSpPr>
        <p:grpSpPr>
          <a:xfrm>
            <a:off x="9745465" y="3046030"/>
            <a:ext cx="290561" cy="284767"/>
            <a:chOff x="6179765" y="2875514"/>
            <a:chExt cx="290561" cy="290560"/>
          </a:xfrm>
        </p:grpSpPr>
        <p:sp>
          <p:nvSpPr>
            <p:cNvPr id="273" name="Oval 272">
              <a:extLst>
                <a:ext uri="{FF2B5EF4-FFF2-40B4-BE49-F238E27FC236}">
                  <a16:creationId xmlns:a16="http://schemas.microsoft.com/office/drawing/2014/main" id="{0F2B7891-592A-53E8-F1D0-CEBCAB5F0B91}"/>
                </a:ext>
              </a:extLst>
            </p:cNvPr>
            <p:cNvSpPr/>
            <p:nvPr/>
          </p:nvSpPr>
          <p:spPr bwMode="auto">
            <a:xfrm>
              <a:off x="6179765" y="2875514"/>
              <a:ext cx="290561" cy="29056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74" name="collaborate" descr=" collaborate">
              <a:extLst>
                <a:ext uri="{FF2B5EF4-FFF2-40B4-BE49-F238E27FC236}">
                  <a16:creationId xmlns:a16="http://schemas.microsoft.com/office/drawing/2014/main" id="{8F3F1AA4-1AB9-C94D-E310-4E36AD682168}"/>
                </a:ext>
              </a:extLst>
            </p:cNvPr>
            <p:cNvGrpSpPr/>
            <p:nvPr/>
          </p:nvGrpSpPr>
          <p:grpSpPr>
            <a:xfrm>
              <a:off x="6228179" y="2923928"/>
              <a:ext cx="193732" cy="193732"/>
              <a:chOff x="4477553" y="3868669"/>
              <a:chExt cx="410036" cy="410036"/>
            </a:xfrm>
          </p:grpSpPr>
          <p:sp>
            <p:nvSpPr>
              <p:cNvPr id="275" name="Freeform: Shape 274">
                <a:extLst>
                  <a:ext uri="{FF2B5EF4-FFF2-40B4-BE49-F238E27FC236}">
                    <a16:creationId xmlns:a16="http://schemas.microsoft.com/office/drawing/2014/main" id="{3D8CE213-3ABB-FEF6-DB77-9020D9125FE2}"/>
                  </a:ext>
                </a:extLst>
              </p:cNvPr>
              <p:cNvSpPr/>
              <p:nvPr/>
            </p:nvSpPr>
            <p:spPr>
              <a:xfrm>
                <a:off x="4613143" y="3910311"/>
                <a:ext cx="139497" cy="80316"/>
              </a:xfrm>
              <a:custGeom>
                <a:avLst/>
                <a:gdLst>
                  <a:gd name="connsiteX0" fmla="*/ 70573 w 139496"/>
                  <a:gd name="connsiteY0" fmla="*/ 78951 h 80316"/>
                  <a:gd name="connsiteX1" fmla="*/ 138395 w 139496"/>
                  <a:gd name="connsiteY1" fmla="*/ 41177 h 80316"/>
                  <a:gd name="connsiteX2" fmla="*/ 69604 w 139496"/>
                  <a:gd name="connsiteY2" fmla="*/ 1405 h 80316"/>
                  <a:gd name="connsiteX3" fmla="*/ 1405 w 139496"/>
                  <a:gd name="connsiteY3" fmla="*/ 40907 h 80316"/>
                  <a:gd name="connsiteX4" fmla="*/ 69766 w 139496"/>
                  <a:gd name="connsiteY4" fmla="*/ 78951 h 80316"/>
                  <a:gd name="connsiteX5" fmla="*/ 70573 w 139496"/>
                  <a:gd name="connsiteY5" fmla="*/ 78951 h 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96" h="80316">
                    <a:moveTo>
                      <a:pt x="70573" y="78951"/>
                    </a:moveTo>
                    <a:lnTo>
                      <a:pt x="138395" y="41177"/>
                    </a:lnTo>
                    <a:lnTo>
                      <a:pt x="69604" y="1405"/>
                    </a:lnTo>
                    <a:lnTo>
                      <a:pt x="1405" y="40907"/>
                    </a:lnTo>
                    <a:lnTo>
                      <a:pt x="69766" y="78951"/>
                    </a:lnTo>
                    <a:lnTo>
                      <a:pt x="70573" y="78951"/>
                    </a:lnTo>
                    <a:close/>
                  </a:path>
                </a:pathLst>
              </a:custGeom>
              <a:solidFill>
                <a:schemeClr val="accent5">
                  <a:lumMod val="75000"/>
                </a:schemeClr>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509BDE58-F22F-9FF6-1F75-5F73CCEAB66F}"/>
                  </a:ext>
                </a:extLst>
              </p:cNvPr>
              <p:cNvSpPr/>
              <p:nvPr/>
            </p:nvSpPr>
            <p:spPr>
              <a:xfrm>
                <a:off x="4606728" y="3961830"/>
                <a:ext cx="67635" cy="118361"/>
              </a:xfrm>
              <a:custGeom>
                <a:avLst/>
                <a:gdLst>
                  <a:gd name="connsiteX0" fmla="*/ 1405 w 67634"/>
                  <a:gd name="connsiteY0" fmla="*/ 1405 h 118360"/>
                  <a:gd name="connsiteX1" fmla="*/ 1405 w 67634"/>
                  <a:gd name="connsiteY1" fmla="*/ 79329 h 118360"/>
                  <a:gd name="connsiteX2" fmla="*/ 69065 w 67634"/>
                  <a:gd name="connsiteY2" fmla="*/ 118453 h 118360"/>
                  <a:gd name="connsiteX3" fmla="*/ 69065 w 67634"/>
                  <a:gd name="connsiteY3" fmla="*/ 39072 h 118360"/>
                  <a:gd name="connsiteX4" fmla="*/ 1405 w 67634"/>
                  <a:gd name="connsiteY4" fmla="*/ 1405 h 11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4" h="118360">
                    <a:moveTo>
                      <a:pt x="1405" y="1405"/>
                    </a:moveTo>
                    <a:lnTo>
                      <a:pt x="1405" y="79329"/>
                    </a:lnTo>
                    <a:lnTo>
                      <a:pt x="69065" y="118453"/>
                    </a:lnTo>
                    <a:lnTo>
                      <a:pt x="69065" y="39072"/>
                    </a:lnTo>
                    <a:lnTo>
                      <a:pt x="1405" y="1405"/>
                    </a:lnTo>
                    <a:close/>
                  </a:path>
                </a:pathLst>
              </a:custGeom>
              <a:solidFill>
                <a:schemeClr val="accent5">
                  <a:lumMod val="75000"/>
                </a:schemeClr>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5904B350-C69B-9598-81C9-F9302F9B56E9}"/>
                  </a:ext>
                </a:extLst>
              </p:cNvPr>
              <p:cNvSpPr/>
              <p:nvPr/>
            </p:nvSpPr>
            <p:spPr>
              <a:xfrm>
                <a:off x="4688018" y="3962490"/>
                <a:ext cx="67635" cy="118361"/>
              </a:xfrm>
              <a:custGeom>
                <a:avLst/>
                <a:gdLst>
                  <a:gd name="connsiteX0" fmla="*/ 69334 w 67634"/>
                  <a:gd name="connsiteY0" fmla="*/ 1405 h 118360"/>
                  <a:gd name="connsiteX1" fmla="*/ 1405 w 67634"/>
                  <a:gd name="connsiteY1" fmla="*/ 39234 h 118360"/>
                  <a:gd name="connsiteX2" fmla="*/ 1405 w 67634"/>
                  <a:gd name="connsiteY2" fmla="*/ 118021 h 118360"/>
                  <a:gd name="connsiteX3" fmla="*/ 69334 w 67634"/>
                  <a:gd name="connsiteY3" fmla="*/ 78682 h 118360"/>
                  <a:gd name="connsiteX4" fmla="*/ 69334 w 67634"/>
                  <a:gd name="connsiteY4" fmla="*/ 1405 h 11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4" h="118360">
                    <a:moveTo>
                      <a:pt x="69334" y="1405"/>
                    </a:moveTo>
                    <a:lnTo>
                      <a:pt x="1405" y="39234"/>
                    </a:lnTo>
                    <a:lnTo>
                      <a:pt x="1405" y="118021"/>
                    </a:lnTo>
                    <a:lnTo>
                      <a:pt x="69334" y="78682"/>
                    </a:lnTo>
                    <a:lnTo>
                      <a:pt x="69334" y="1405"/>
                    </a:lnTo>
                    <a:close/>
                  </a:path>
                </a:pathLst>
              </a:custGeom>
              <a:solidFill>
                <a:schemeClr val="accent5">
                  <a:lumMod val="75000"/>
                </a:schemeClr>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FD553D54-0894-748A-A49E-0993BF50F4DB}"/>
                  </a:ext>
                </a:extLst>
              </p:cNvPr>
              <p:cNvSpPr/>
              <p:nvPr/>
            </p:nvSpPr>
            <p:spPr>
              <a:xfrm>
                <a:off x="4477691" y="4225104"/>
                <a:ext cx="97225" cy="50726"/>
              </a:xfrm>
              <a:custGeom>
                <a:avLst/>
                <a:gdLst>
                  <a:gd name="connsiteX0" fmla="*/ 1405 w 97225"/>
                  <a:gd name="connsiteY0" fmla="*/ 49759 h 50726"/>
                  <a:gd name="connsiteX1" fmla="*/ 49674 w 97225"/>
                  <a:gd name="connsiteY1" fmla="*/ 1405 h 50726"/>
                  <a:gd name="connsiteX2" fmla="*/ 97942 w 97225"/>
                  <a:gd name="connsiteY2" fmla="*/ 49759 h 50726"/>
                  <a:gd name="connsiteX3" fmla="*/ 1405 w 97225"/>
                  <a:gd name="connsiteY3" fmla="*/ 49759 h 50726"/>
                </a:gdLst>
                <a:ahLst/>
                <a:cxnLst>
                  <a:cxn ang="0">
                    <a:pos x="connsiteX0" y="connsiteY0"/>
                  </a:cxn>
                  <a:cxn ang="0">
                    <a:pos x="connsiteX1" y="connsiteY1"/>
                  </a:cxn>
                  <a:cxn ang="0">
                    <a:pos x="connsiteX2" y="connsiteY2"/>
                  </a:cxn>
                  <a:cxn ang="0">
                    <a:pos x="connsiteX3" y="connsiteY3"/>
                  </a:cxn>
                </a:cxnLst>
                <a:rect l="l" t="t" r="r" b="b"/>
                <a:pathLst>
                  <a:path w="97225" h="50726">
                    <a:moveTo>
                      <a:pt x="1405" y="49759"/>
                    </a:moveTo>
                    <a:cubicBezTo>
                      <a:pt x="1405" y="23022"/>
                      <a:pt x="22984" y="1405"/>
                      <a:pt x="49674" y="1405"/>
                    </a:cubicBezTo>
                    <a:cubicBezTo>
                      <a:pt x="76364" y="1405"/>
                      <a:pt x="97942" y="23022"/>
                      <a:pt x="97942" y="49759"/>
                    </a:cubicBezTo>
                    <a:lnTo>
                      <a:pt x="1405" y="49759"/>
                    </a:ln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79" name="Freeform: Shape 278">
                <a:extLst>
                  <a:ext uri="{FF2B5EF4-FFF2-40B4-BE49-F238E27FC236}">
                    <a16:creationId xmlns:a16="http://schemas.microsoft.com/office/drawing/2014/main" id="{24B9BC1E-8853-331A-38D6-5BD0F009F644}"/>
                  </a:ext>
                </a:extLst>
              </p:cNvPr>
              <p:cNvSpPr/>
              <p:nvPr/>
            </p:nvSpPr>
            <p:spPr>
              <a:xfrm>
                <a:off x="4498704" y="4162588"/>
                <a:ext cx="54953" cy="54953"/>
              </a:xfrm>
              <a:custGeom>
                <a:avLst/>
                <a:gdLst>
                  <a:gd name="connsiteX0" fmla="*/ 56204 w 54953"/>
                  <a:gd name="connsiteY0" fmla="*/ 28853 h 54953"/>
                  <a:gd name="connsiteX1" fmla="*/ 28805 w 54953"/>
                  <a:gd name="connsiteY1" fmla="*/ 56300 h 54953"/>
                  <a:gd name="connsiteX2" fmla="*/ 1405 w 54953"/>
                  <a:gd name="connsiteY2" fmla="*/ 28853 h 54953"/>
                  <a:gd name="connsiteX3" fmla="*/ 28805 w 54953"/>
                  <a:gd name="connsiteY3" fmla="*/ 1405 h 54953"/>
                  <a:gd name="connsiteX4" fmla="*/ 56204 w 54953"/>
                  <a:gd name="connsiteY4" fmla="*/ 28853 h 5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3" h="54953">
                    <a:moveTo>
                      <a:pt x="56204" y="28853"/>
                    </a:moveTo>
                    <a:cubicBezTo>
                      <a:pt x="56204" y="43999"/>
                      <a:pt x="43924" y="56300"/>
                      <a:pt x="28805" y="56300"/>
                    </a:cubicBezTo>
                    <a:cubicBezTo>
                      <a:pt x="13685" y="56300"/>
                      <a:pt x="1405" y="43999"/>
                      <a:pt x="1405" y="28853"/>
                    </a:cubicBezTo>
                    <a:cubicBezTo>
                      <a:pt x="1405" y="13707"/>
                      <a:pt x="13685" y="1405"/>
                      <a:pt x="28805" y="1405"/>
                    </a:cubicBezTo>
                    <a:cubicBezTo>
                      <a:pt x="43924" y="1405"/>
                      <a:pt x="56204" y="13636"/>
                      <a:pt x="56204" y="28853"/>
                    </a:cubicBez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A6B45F39-173A-DCB9-1ACC-0D5005B9C5E0}"/>
                  </a:ext>
                </a:extLst>
              </p:cNvPr>
              <p:cNvSpPr/>
              <p:nvPr/>
            </p:nvSpPr>
            <p:spPr>
              <a:xfrm>
                <a:off x="4785119" y="4225104"/>
                <a:ext cx="97225" cy="50726"/>
              </a:xfrm>
              <a:custGeom>
                <a:avLst/>
                <a:gdLst>
                  <a:gd name="connsiteX0" fmla="*/ 1405 w 97225"/>
                  <a:gd name="connsiteY0" fmla="*/ 49759 h 50726"/>
                  <a:gd name="connsiteX1" fmla="*/ 49674 w 97225"/>
                  <a:gd name="connsiteY1" fmla="*/ 1405 h 50726"/>
                  <a:gd name="connsiteX2" fmla="*/ 97942 w 97225"/>
                  <a:gd name="connsiteY2" fmla="*/ 49759 h 50726"/>
                  <a:gd name="connsiteX3" fmla="*/ 1405 w 97225"/>
                  <a:gd name="connsiteY3" fmla="*/ 49759 h 50726"/>
                </a:gdLst>
                <a:ahLst/>
                <a:cxnLst>
                  <a:cxn ang="0">
                    <a:pos x="connsiteX0" y="connsiteY0"/>
                  </a:cxn>
                  <a:cxn ang="0">
                    <a:pos x="connsiteX1" y="connsiteY1"/>
                  </a:cxn>
                  <a:cxn ang="0">
                    <a:pos x="connsiteX2" y="connsiteY2"/>
                  </a:cxn>
                  <a:cxn ang="0">
                    <a:pos x="connsiteX3" y="connsiteY3"/>
                  </a:cxn>
                </a:cxnLst>
                <a:rect l="l" t="t" r="r" b="b"/>
                <a:pathLst>
                  <a:path w="97225" h="50726">
                    <a:moveTo>
                      <a:pt x="1405" y="49759"/>
                    </a:moveTo>
                    <a:cubicBezTo>
                      <a:pt x="1405" y="23022"/>
                      <a:pt x="22984" y="1405"/>
                      <a:pt x="49674" y="1405"/>
                    </a:cubicBezTo>
                    <a:cubicBezTo>
                      <a:pt x="76363" y="1405"/>
                      <a:pt x="97942" y="23022"/>
                      <a:pt x="97942" y="49759"/>
                    </a:cubicBezTo>
                    <a:lnTo>
                      <a:pt x="1405" y="49759"/>
                    </a:ln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704FD509-7E51-F52D-CD38-162C02AFE478}"/>
                  </a:ext>
                </a:extLst>
              </p:cNvPr>
              <p:cNvSpPr/>
              <p:nvPr/>
            </p:nvSpPr>
            <p:spPr>
              <a:xfrm>
                <a:off x="4806131" y="4162588"/>
                <a:ext cx="54953" cy="54953"/>
              </a:xfrm>
              <a:custGeom>
                <a:avLst/>
                <a:gdLst>
                  <a:gd name="connsiteX0" fmla="*/ 56204 w 54953"/>
                  <a:gd name="connsiteY0" fmla="*/ 28853 h 54953"/>
                  <a:gd name="connsiteX1" fmla="*/ 28805 w 54953"/>
                  <a:gd name="connsiteY1" fmla="*/ 56300 h 54953"/>
                  <a:gd name="connsiteX2" fmla="*/ 1405 w 54953"/>
                  <a:gd name="connsiteY2" fmla="*/ 28853 h 54953"/>
                  <a:gd name="connsiteX3" fmla="*/ 28805 w 54953"/>
                  <a:gd name="connsiteY3" fmla="*/ 1405 h 54953"/>
                  <a:gd name="connsiteX4" fmla="*/ 56204 w 54953"/>
                  <a:gd name="connsiteY4" fmla="*/ 28853 h 5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3" h="54953">
                    <a:moveTo>
                      <a:pt x="56204" y="28853"/>
                    </a:moveTo>
                    <a:cubicBezTo>
                      <a:pt x="56204" y="43999"/>
                      <a:pt x="43924" y="56300"/>
                      <a:pt x="28805" y="56300"/>
                    </a:cubicBezTo>
                    <a:cubicBezTo>
                      <a:pt x="13685" y="56300"/>
                      <a:pt x="1405" y="43999"/>
                      <a:pt x="1405" y="28853"/>
                    </a:cubicBezTo>
                    <a:cubicBezTo>
                      <a:pt x="1405" y="13707"/>
                      <a:pt x="13685" y="1405"/>
                      <a:pt x="28805" y="1405"/>
                    </a:cubicBezTo>
                    <a:cubicBezTo>
                      <a:pt x="43924" y="1405"/>
                      <a:pt x="56204" y="13636"/>
                      <a:pt x="56204" y="28853"/>
                    </a:cubicBez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0D2B0968-71D8-065A-B9F1-4DE838324F25}"/>
                  </a:ext>
                </a:extLst>
              </p:cNvPr>
              <p:cNvSpPr/>
              <p:nvPr/>
            </p:nvSpPr>
            <p:spPr>
              <a:xfrm>
                <a:off x="4630374" y="4225104"/>
                <a:ext cx="97225" cy="50726"/>
              </a:xfrm>
              <a:custGeom>
                <a:avLst/>
                <a:gdLst>
                  <a:gd name="connsiteX0" fmla="*/ 1405 w 97225"/>
                  <a:gd name="connsiteY0" fmla="*/ 49759 h 50726"/>
                  <a:gd name="connsiteX1" fmla="*/ 49674 w 97225"/>
                  <a:gd name="connsiteY1" fmla="*/ 1405 h 50726"/>
                  <a:gd name="connsiteX2" fmla="*/ 97942 w 97225"/>
                  <a:gd name="connsiteY2" fmla="*/ 49759 h 50726"/>
                  <a:gd name="connsiteX3" fmla="*/ 1405 w 97225"/>
                  <a:gd name="connsiteY3" fmla="*/ 49759 h 50726"/>
                </a:gdLst>
                <a:ahLst/>
                <a:cxnLst>
                  <a:cxn ang="0">
                    <a:pos x="connsiteX0" y="connsiteY0"/>
                  </a:cxn>
                  <a:cxn ang="0">
                    <a:pos x="connsiteX1" y="connsiteY1"/>
                  </a:cxn>
                  <a:cxn ang="0">
                    <a:pos x="connsiteX2" y="connsiteY2"/>
                  </a:cxn>
                  <a:cxn ang="0">
                    <a:pos x="connsiteX3" y="connsiteY3"/>
                  </a:cxn>
                </a:cxnLst>
                <a:rect l="l" t="t" r="r" b="b"/>
                <a:pathLst>
                  <a:path w="97225" h="50726">
                    <a:moveTo>
                      <a:pt x="1405" y="49759"/>
                    </a:moveTo>
                    <a:cubicBezTo>
                      <a:pt x="1405" y="23022"/>
                      <a:pt x="22984" y="1405"/>
                      <a:pt x="49674" y="1405"/>
                    </a:cubicBezTo>
                    <a:cubicBezTo>
                      <a:pt x="76363" y="1405"/>
                      <a:pt x="97942" y="23022"/>
                      <a:pt x="97942" y="49759"/>
                    </a:cubicBezTo>
                    <a:lnTo>
                      <a:pt x="1405" y="49759"/>
                    </a:lnTo>
                    <a:close/>
                  </a:path>
                </a:pathLst>
              </a:custGeom>
              <a:solidFill>
                <a:schemeClr val="accent5">
                  <a:lumMod val="75000"/>
                </a:schemeClr>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3" name="Freeform: Shape 282">
                <a:extLst>
                  <a:ext uri="{FF2B5EF4-FFF2-40B4-BE49-F238E27FC236}">
                    <a16:creationId xmlns:a16="http://schemas.microsoft.com/office/drawing/2014/main" id="{3563EBBA-CFC3-AC9E-85A9-20186CA3B86A}"/>
                  </a:ext>
                </a:extLst>
              </p:cNvPr>
              <p:cNvSpPr/>
              <p:nvPr/>
            </p:nvSpPr>
            <p:spPr>
              <a:xfrm>
                <a:off x="4651386" y="4162588"/>
                <a:ext cx="54953" cy="54953"/>
              </a:xfrm>
              <a:custGeom>
                <a:avLst/>
                <a:gdLst>
                  <a:gd name="connsiteX0" fmla="*/ 56204 w 54953"/>
                  <a:gd name="connsiteY0" fmla="*/ 28853 h 54953"/>
                  <a:gd name="connsiteX1" fmla="*/ 28805 w 54953"/>
                  <a:gd name="connsiteY1" fmla="*/ 56300 h 54953"/>
                  <a:gd name="connsiteX2" fmla="*/ 1405 w 54953"/>
                  <a:gd name="connsiteY2" fmla="*/ 28853 h 54953"/>
                  <a:gd name="connsiteX3" fmla="*/ 28805 w 54953"/>
                  <a:gd name="connsiteY3" fmla="*/ 1405 h 54953"/>
                  <a:gd name="connsiteX4" fmla="*/ 56204 w 54953"/>
                  <a:gd name="connsiteY4" fmla="*/ 28853 h 5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3" h="54953">
                    <a:moveTo>
                      <a:pt x="56204" y="28853"/>
                    </a:moveTo>
                    <a:cubicBezTo>
                      <a:pt x="56204" y="43999"/>
                      <a:pt x="43924" y="56300"/>
                      <a:pt x="28805" y="56300"/>
                    </a:cubicBezTo>
                    <a:cubicBezTo>
                      <a:pt x="13685" y="56300"/>
                      <a:pt x="1405" y="43999"/>
                      <a:pt x="1405" y="28853"/>
                    </a:cubicBezTo>
                    <a:cubicBezTo>
                      <a:pt x="1405" y="13707"/>
                      <a:pt x="13685" y="1405"/>
                      <a:pt x="28805" y="1405"/>
                    </a:cubicBezTo>
                    <a:cubicBezTo>
                      <a:pt x="43924" y="1405"/>
                      <a:pt x="56204" y="13636"/>
                      <a:pt x="56204" y="28853"/>
                    </a:cubicBezTo>
                    <a:close/>
                  </a:path>
                </a:pathLst>
              </a:custGeom>
              <a:solidFill>
                <a:schemeClr val="accent5">
                  <a:lumMod val="75000"/>
                </a:schemeClr>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36D37BD2-758F-D97B-DFD2-7201E45A1C4B}"/>
                  </a:ext>
                </a:extLst>
              </p:cNvPr>
              <p:cNvSpPr/>
              <p:nvPr/>
            </p:nvSpPr>
            <p:spPr>
              <a:xfrm>
                <a:off x="4477477" y="3867775"/>
                <a:ext cx="84544" cy="84544"/>
              </a:xfrm>
              <a:custGeom>
                <a:avLst/>
                <a:gdLst>
                  <a:gd name="connsiteX0" fmla="*/ 1405 w 84543"/>
                  <a:gd name="connsiteY0" fmla="*/ 1405 h 84543"/>
                  <a:gd name="connsiteX1" fmla="*/ 1405 w 84543"/>
                  <a:gd name="connsiteY1" fmla="*/ 86734 h 84543"/>
                  <a:gd name="connsiteX2" fmla="*/ 43995 w 84543"/>
                  <a:gd name="connsiteY2" fmla="*/ 86734 h 84543"/>
                  <a:gd name="connsiteX3" fmla="*/ 43995 w 84543"/>
                  <a:gd name="connsiteY3" fmla="*/ 44070 h 84543"/>
                  <a:gd name="connsiteX4" fmla="*/ 86585 w 84543"/>
                  <a:gd name="connsiteY4" fmla="*/ 44070 h 84543"/>
                  <a:gd name="connsiteX5" fmla="*/ 86585 w 84543"/>
                  <a:gd name="connsiteY5" fmla="*/ 1405 h 84543"/>
                  <a:gd name="connsiteX6" fmla="*/ 1405 w 84543"/>
                  <a:gd name="connsiteY6" fmla="*/ 1405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1405" y="1405"/>
                    </a:moveTo>
                    <a:lnTo>
                      <a:pt x="1405" y="86734"/>
                    </a:lnTo>
                    <a:lnTo>
                      <a:pt x="43995" y="86734"/>
                    </a:lnTo>
                    <a:lnTo>
                      <a:pt x="43995" y="44070"/>
                    </a:lnTo>
                    <a:lnTo>
                      <a:pt x="86585" y="44070"/>
                    </a:lnTo>
                    <a:lnTo>
                      <a:pt x="86585" y="1405"/>
                    </a:lnTo>
                    <a:lnTo>
                      <a:pt x="1405" y="1405"/>
                    </a:ln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5" name="Freeform: Shape 284">
                <a:extLst>
                  <a:ext uri="{FF2B5EF4-FFF2-40B4-BE49-F238E27FC236}">
                    <a16:creationId xmlns:a16="http://schemas.microsoft.com/office/drawing/2014/main" id="{088757EA-F972-89CE-31E7-6DD8D737B56C}"/>
                  </a:ext>
                </a:extLst>
              </p:cNvPr>
              <p:cNvSpPr/>
              <p:nvPr/>
            </p:nvSpPr>
            <p:spPr>
              <a:xfrm>
                <a:off x="4798107" y="3867643"/>
                <a:ext cx="84544" cy="84544"/>
              </a:xfrm>
              <a:custGeom>
                <a:avLst/>
                <a:gdLst>
                  <a:gd name="connsiteX0" fmla="*/ 1405 w 84543"/>
                  <a:gd name="connsiteY0" fmla="*/ 1405 h 84543"/>
                  <a:gd name="connsiteX1" fmla="*/ 1405 w 84543"/>
                  <a:gd name="connsiteY1" fmla="*/ 44070 h 84543"/>
                  <a:gd name="connsiteX2" fmla="*/ 43995 w 84543"/>
                  <a:gd name="connsiteY2" fmla="*/ 44070 h 84543"/>
                  <a:gd name="connsiteX3" fmla="*/ 43995 w 84543"/>
                  <a:gd name="connsiteY3" fmla="*/ 86735 h 84543"/>
                  <a:gd name="connsiteX4" fmla="*/ 86585 w 84543"/>
                  <a:gd name="connsiteY4" fmla="*/ 86735 h 84543"/>
                  <a:gd name="connsiteX5" fmla="*/ 86585 w 84543"/>
                  <a:gd name="connsiteY5" fmla="*/ 1405 h 84543"/>
                  <a:gd name="connsiteX6" fmla="*/ 1405 w 84543"/>
                  <a:gd name="connsiteY6" fmla="*/ 1405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1405" y="1405"/>
                    </a:moveTo>
                    <a:lnTo>
                      <a:pt x="1405" y="44070"/>
                    </a:lnTo>
                    <a:lnTo>
                      <a:pt x="43995" y="44070"/>
                    </a:lnTo>
                    <a:lnTo>
                      <a:pt x="43995" y="86735"/>
                    </a:lnTo>
                    <a:lnTo>
                      <a:pt x="86585" y="86735"/>
                    </a:lnTo>
                    <a:lnTo>
                      <a:pt x="86585" y="1405"/>
                    </a:lnTo>
                    <a:lnTo>
                      <a:pt x="1405" y="1405"/>
                    </a:ln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6" name="Freeform: Shape 285">
                <a:extLst>
                  <a:ext uri="{FF2B5EF4-FFF2-40B4-BE49-F238E27FC236}">
                    <a16:creationId xmlns:a16="http://schemas.microsoft.com/office/drawing/2014/main" id="{72B1654F-FBA7-A000-E78E-DAE2593D79EB}"/>
                  </a:ext>
                </a:extLst>
              </p:cNvPr>
              <p:cNvSpPr/>
              <p:nvPr/>
            </p:nvSpPr>
            <p:spPr>
              <a:xfrm>
                <a:off x="4477477" y="4041288"/>
                <a:ext cx="84544" cy="84544"/>
              </a:xfrm>
              <a:custGeom>
                <a:avLst/>
                <a:gdLst>
                  <a:gd name="connsiteX0" fmla="*/ 43995 w 84543"/>
                  <a:gd name="connsiteY0" fmla="*/ 1405 h 84543"/>
                  <a:gd name="connsiteX1" fmla="*/ 1405 w 84543"/>
                  <a:gd name="connsiteY1" fmla="*/ 1405 h 84543"/>
                  <a:gd name="connsiteX2" fmla="*/ 1405 w 84543"/>
                  <a:gd name="connsiteY2" fmla="*/ 86734 h 84543"/>
                  <a:gd name="connsiteX3" fmla="*/ 86585 w 84543"/>
                  <a:gd name="connsiteY3" fmla="*/ 86734 h 84543"/>
                  <a:gd name="connsiteX4" fmla="*/ 86585 w 84543"/>
                  <a:gd name="connsiteY4" fmla="*/ 44070 h 84543"/>
                  <a:gd name="connsiteX5" fmla="*/ 43995 w 84543"/>
                  <a:gd name="connsiteY5" fmla="*/ 44070 h 84543"/>
                  <a:gd name="connsiteX6" fmla="*/ 43995 w 84543"/>
                  <a:gd name="connsiteY6" fmla="*/ 1405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43995" y="1405"/>
                    </a:moveTo>
                    <a:lnTo>
                      <a:pt x="1405" y="1405"/>
                    </a:lnTo>
                    <a:lnTo>
                      <a:pt x="1405" y="86734"/>
                    </a:lnTo>
                    <a:lnTo>
                      <a:pt x="86585" y="86734"/>
                    </a:lnTo>
                    <a:lnTo>
                      <a:pt x="86585" y="44070"/>
                    </a:lnTo>
                    <a:lnTo>
                      <a:pt x="43995" y="44070"/>
                    </a:lnTo>
                    <a:lnTo>
                      <a:pt x="43995" y="1405"/>
                    </a:ln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87" name="Freeform: Shape 286">
                <a:extLst>
                  <a:ext uri="{FF2B5EF4-FFF2-40B4-BE49-F238E27FC236}">
                    <a16:creationId xmlns:a16="http://schemas.microsoft.com/office/drawing/2014/main" id="{4A1DAD1F-1A4E-9BD7-93D4-B16EF159AF0E}"/>
                  </a:ext>
                </a:extLst>
              </p:cNvPr>
              <p:cNvSpPr/>
              <p:nvPr/>
            </p:nvSpPr>
            <p:spPr>
              <a:xfrm>
                <a:off x="4798107" y="4041288"/>
                <a:ext cx="84544" cy="84544"/>
              </a:xfrm>
              <a:custGeom>
                <a:avLst/>
                <a:gdLst>
                  <a:gd name="connsiteX0" fmla="*/ 43995 w 84543"/>
                  <a:gd name="connsiteY0" fmla="*/ 44070 h 84543"/>
                  <a:gd name="connsiteX1" fmla="*/ 1405 w 84543"/>
                  <a:gd name="connsiteY1" fmla="*/ 44070 h 84543"/>
                  <a:gd name="connsiteX2" fmla="*/ 1405 w 84543"/>
                  <a:gd name="connsiteY2" fmla="*/ 86734 h 84543"/>
                  <a:gd name="connsiteX3" fmla="*/ 86585 w 84543"/>
                  <a:gd name="connsiteY3" fmla="*/ 86734 h 84543"/>
                  <a:gd name="connsiteX4" fmla="*/ 86585 w 84543"/>
                  <a:gd name="connsiteY4" fmla="*/ 1405 h 84543"/>
                  <a:gd name="connsiteX5" fmla="*/ 43995 w 84543"/>
                  <a:gd name="connsiteY5" fmla="*/ 1405 h 84543"/>
                  <a:gd name="connsiteX6" fmla="*/ 43995 w 84543"/>
                  <a:gd name="connsiteY6" fmla="*/ 44070 h 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43" h="84543">
                    <a:moveTo>
                      <a:pt x="43995" y="44070"/>
                    </a:moveTo>
                    <a:lnTo>
                      <a:pt x="1405" y="44070"/>
                    </a:lnTo>
                    <a:lnTo>
                      <a:pt x="1405" y="86734"/>
                    </a:lnTo>
                    <a:lnTo>
                      <a:pt x="86585" y="86734"/>
                    </a:lnTo>
                    <a:lnTo>
                      <a:pt x="86585" y="1405"/>
                    </a:lnTo>
                    <a:lnTo>
                      <a:pt x="43995" y="1405"/>
                    </a:lnTo>
                    <a:lnTo>
                      <a:pt x="43995" y="44070"/>
                    </a:ln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3" name="Group 72">
            <a:extLst>
              <a:ext uri="{FF2B5EF4-FFF2-40B4-BE49-F238E27FC236}">
                <a16:creationId xmlns:a16="http://schemas.microsoft.com/office/drawing/2014/main" id="{AAA15744-F88E-1529-503B-66FF979BCCD1}"/>
              </a:ext>
              <a:ext uri="{C183D7F6-B498-43B3-948B-1728B52AA6E4}">
                <adec:decorative xmlns:adec="http://schemas.microsoft.com/office/drawing/2017/decorative" val="1"/>
              </a:ext>
            </a:extLst>
          </p:cNvPr>
          <p:cNvGrpSpPr/>
          <p:nvPr/>
        </p:nvGrpSpPr>
        <p:grpSpPr>
          <a:xfrm>
            <a:off x="4436550" y="2709081"/>
            <a:ext cx="394918" cy="387044"/>
            <a:chOff x="870850" y="2531711"/>
            <a:chExt cx="394918" cy="394918"/>
          </a:xfrm>
        </p:grpSpPr>
        <p:sp>
          <p:nvSpPr>
            <p:cNvPr id="254" name="Oval 253">
              <a:extLst>
                <a:ext uri="{FF2B5EF4-FFF2-40B4-BE49-F238E27FC236}">
                  <a16:creationId xmlns:a16="http://schemas.microsoft.com/office/drawing/2014/main" id="{8D4C853A-D68F-4005-86DC-F5D0DE7C5BE2}"/>
                </a:ext>
              </a:extLst>
            </p:cNvPr>
            <p:cNvSpPr/>
            <p:nvPr/>
          </p:nvSpPr>
          <p:spPr bwMode="auto">
            <a:xfrm>
              <a:off x="870850" y="2531711"/>
              <a:ext cx="394918" cy="394918"/>
            </a:xfrm>
            <a:prstGeom prst="ellipse">
              <a:avLst/>
            </a:prstGeom>
            <a:solidFill>
              <a:srgbClr val="000000"/>
            </a:solidFill>
            <a:ln w="127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sp>
          <p:nvSpPr>
            <p:cNvPr id="255" name="money" title="Icon of a creditcard with signal lines on top">
              <a:extLst>
                <a:ext uri="{FF2B5EF4-FFF2-40B4-BE49-F238E27FC236}">
                  <a16:creationId xmlns:a16="http://schemas.microsoft.com/office/drawing/2014/main" id="{EFFCAF7B-EB93-B1FF-2EB5-D21C79055AD0}"/>
                </a:ext>
              </a:extLst>
            </p:cNvPr>
            <p:cNvSpPr>
              <a:spLocks noChangeAspect="1" noEditPoints="1"/>
            </p:cNvSpPr>
            <p:nvPr/>
          </p:nvSpPr>
          <p:spPr bwMode="auto">
            <a:xfrm>
              <a:off x="968876" y="2592744"/>
              <a:ext cx="198866" cy="272853"/>
            </a:xfrm>
            <a:custGeom>
              <a:avLst/>
              <a:gdLst>
                <a:gd name="T0" fmla="*/ 0 w 238"/>
                <a:gd name="T1" fmla="*/ 179 h 326"/>
                <a:gd name="T2" fmla="*/ 20 w 238"/>
                <a:gd name="T3" fmla="*/ 159 h 326"/>
                <a:gd name="T4" fmla="*/ 218 w 238"/>
                <a:gd name="T5" fmla="*/ 159 h 326"/>
                <a:gd name="T6" fmla="*/ 238 w 238"/>
                <a:gd name="T7" fmla="*/ 179 h 326"/>
                <a:gd name="T8" fmla="*/ 238 w 238"/>
                <a:gd name="T9" fmla="*/ 306 h 326"/>
                <a:gd name="T10" fmla="*/ 218 w 238"/>
                <a:gd name="T11" fmla="*/ 326 h 326"/>
                <a:gd name="T12" fmla="*/ 20 w 238"/>
                <a:gd name="T13" fmla="*/ 326 h 326"/>
                <a:gd name="T14" fmla="*/ 0 w 238"/>
                <a:gd name="T15" fmla="*/ 306 h 326"/>
                <a:gd name="T16" fmla="*/ 0 w 238"/>
                <a:gd name="T17" fmla="*/ 179 h 326"/>
                <a:gd name="T18" fmla="*/ 0 w 238"/>
                <a:gd name="T19" fmla="*/ 196 h 326"/>
                <a:gd name="T20" fmla="*/ 238 w 238"/>
                <a:gd name="T21" fmla="*/ 196 h 326"/>
                <a:gd name="T22" fmla="*/ 168 w 238"/>
                <a:gd name="T23" fmla="*/ 267 h 326"/>
                <a:gd name="T24" fmla="*/ 211 w 238"/>
                <a:gd name="T25" fmla="*/ 267 h 326"/>
                <a:gd name="T26" fmla="*/ 172 w 238"/>
                <a:gd name="T27" fmla="*/ 106 h 326"/>
                <a:gd name="T28" fmla="*/ 118 w 238"/>
                <a:gd name="T29" fmla="*/ 82 h 326"/>
                <a:gd name="T30" fmla="*/ 66 w 238"/>
                <a:gd name="T31" fmla="*/ 103 h 326"/>
                <a:gd name="T32" fmla="*/ 201 w 238"/>
                <a:gd name="T33" fmla="*/ 77 h 326"/>
                <a:gd name="T34" fmla="*/ 118 w 238"/>
                <a:gd name="T35" fmla="*/ 42 h 326"/>
                <a:gd name="T36" fmla="*/ 37 w 238"/>
                <a:gd name="T37" fmla="*/ 74 h 326"/>
                <a:gd name="T38" fmla="*/ 231 w 238"/>
                <a:gd name="T39" fmla="*/ 47 h 326"/>
                <a:gd name="T40" fmla="*/ 118 w 238"/>
                <a:gd name="T41" fmla="*/ 0 h 326"/>
                <a:gd name="T42" fmla="*/ 7 w 238"/>
                <a:gd name="T43" fmla="*/ 4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8" h="326">
                  <a:moveTo>
                    <a:pt x="0" y="179"/>
                  </a:moveTo>
                  <a:cubicBezTo>
                    <a:pt x="0" y="168"/>
                    <a:pt x="9" y="159"/>
                    <a:pt x="20" y="159"/>
                  </a:cubicBezTo>
                  <a:cubicBezTo>
                    <a:pt x="218" y="159"/>
                    <a:pt x="218" y="159"/>
                    <a:pt x="218" y="159"/>
                  </a:cubicBezTo>
                  <a:cubicBezTo>
                    <a:pt x="229" y="159"/>
                    <a:pt x="238" y="168"/>
                    <a:pt x="238" y="179"/>
                  </a:cubicBezTo>
                  <a:cubicBezTo>
                    <a:pt x="238" y="306"/>
                    <a:pt x="238" y="306"/>
                    <a:pt x="238" y="306"/>
                  </a:cubicBezTo>
                  <a:cubicBezTo>
                    <a:pt x="238" y="317"/>
                    <a:pt x="229" y="326"/>
                    <a:pt x="218" y="326"/>
                  </a:cubicBezTo>
                  <a:cubicBezTo>
                    <a:pt x="20" y="326"/>
                    <a:pt x="20" y="326"/>
                    <a:pt x="20" y="326"/>
                  </a:cubicBezTo>
                  <a:cubicBezTo>
                    <a:pt x="9" y="326"/>
                    <a:pt x="0" y="317"/>
                    <a:pt x="0" y="306"/>
                  </a:cubicBezTo>
                  <a:lnTo>
                    <a:pt x="0" y="179"/>
                  </a:lnTo>
                  <a:close/>
                  <a:moveTo>
                    <a:pt x="0" y="196"/>
                  </a:moveTo>
                  <a:cubicBezTo>
                    <a:pt x="238" y="196"/>
                    <a:pt x="238" y="196"/>
                    <a:pt x="238" y="196"/>
                  </a:cubicBezTo>
                  <a:moveTo>
                    <a:pt x="168" y="267"/>
                  </a:moveTo>
                  <a:cubicBezTo>
                    <a:pt x="211" y="267"/>
                    <a:pt x="211" y="267"/>
                    <a:pt x="211" y="267"/>
                  </a:cubicBezTo>
                  <a:moveTo>
                    <a:pt x="172" y="106"/>
                  </a:moveTo>
                  <a:cubicBezTo>
                    <a:pt x="159" y="91"/>
                    <a:pt x="139" y="82"/>
                    <a:pt x="118" y="82"/>
                  </a:cubicBezTo>
                  <a:cubicBezTo>
                    <a:pt x="97" y="82"/>
                    <a:pt x="79" y="90"/>
                    <a:pt x="66" y="103"/>
                  </a:cubicBezTo>
                  <a:moveTo>
                    <a:pt x="201" y="77"/>
                  </a:moveTo>
                  <a:cubicBezTo>
                    <a:pt x="180" y="55"/>
                    <a:pt x="150" y="42"/>
                    <a:pt x="118" y="42"/>
                  </a:cubicBezTo>
                  <a:cubicBezTo>
                    <a:pt x="86" y="42"/>
                    <a:pt x="58" y="54"/>
                    <a:pt x="37" y="74"/>
                  </a:cubicBezTo>
                  <a:moveTo>
                    <a:pt x="231" y="47"/>
                  </a:moveTo>
                  <a:cubicBezTo>
                    <a:pt x="202" y="18"/>
                    <a:pt x="162" y="0"/>
                    <a:pt x="118" y="0"/>
                  </a:cubicBezTo>
                  <a:cubicBezTo>
                    <a:pt x="74" y="0"/>
                    <a:pt x="35" y="17"/>
                    <a:pt x="7" y="45"/>
                  </a:cubicBezTo>
                </a:path>
              </a:pathLst>
            </a:custGeom>
            <a:noFill/>
            <a:ln w="12700"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56" name="Oval 255">
              <a:extLst>
                <a:ext uri="{FF2B5EF4-FFF2-40B4-BE49-F238E27FC236}">
                  <a16:creationId xmlns:a16="http://schemas.microsoft.com/office/drawing/2014/main" id="{57BFE3F7-83A3-8A45-9AFB-3772BD1A1BD3}"/>
                </a:ext>
              </a:extLst>
            </p:cNvPr>
            <p:cNvSpPr/>
            <p:nvPr/>
          </p:nvSpPr>
          <p:spPr bwMode="auto">
            <a:xfrm>
              <a:off x="870850" y="2531711"/>
              <a:ext cx="394918" cy="394918"/>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57" name="nodes" descr="nodes">
              <a:extLst>
                <a:ext uri="{FF2B5EF4-FFF2-40B4-BE49-F238E27FC236}">
                  <a16:creationId xmlns:a16="http://schemas.microsoft.com/office/drawing/2014/main" id="{23E58BFE-9C94-EEB4-5370-D10CF4E8FC78}"/>
                </a:ext>
              </a:extLst>
            </p:cNvPr>
            <p:cNvGrpSpPr>
              <a:grpSpLocks noChangeAspect="1"/>
            </p:cNvGrpSpPr>
            <p:nvPr/>
          </p:nvGrpSpPr>
          <p:grpSpPr bwMode="auto">
            <a:xfrm>
              <a:off x="931910" y="2593203"/>
              <a:ext cx="272798" cy="271934"/>
              <a:chOff x="1018" y="767"/>
              <a:chExt cx="316" cy="315"/>
            </a:xfrm>
          </p:grpSpPr>
          <p:sp>
            <p:nvSpPr>
              <p:cNvPr id="258" name="AutoShape 3">
                <a:extLst>
                  <a:ext uri="{FF2B5EF4-FFF2-40B4-BE49-F238E27FC236}">
                    <a16:creationId xmlns:a16="http://schemas.microsoft.com/office/drawing/2014/main" id="{48C299E3-5FF3-8B6E-BC47-8C20DA193F47}"/>
                  </a:ext>
                </a:extLst>
              </p:cNvPr>
              <p:cNvSpPr>
                <a:spLocks noChangeAspect="1" noChangeArrowheads="1" noTextEdit="1"/>
              </p:cNvSpPr>
              <p:nvPr/>
            </p:nvSpPr>
            <p:spPr bwMode="auto">
              <a:xfrm>
                <a:off x="1018" y="767"/>
                <a:ext cx="316" cy="3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59" name="Freeform 5">
                <a:extLst>
                  <a:ext uri="{FF2B5EF4-FFF2-40B4-BE49-F238E27FC236}">
                    <a16:creationId xmlns:a16="http://schemas.microsoft.com/office/drawing/2014/main" id="{B15D53C8-0C62-4DB9-8781-B57F67901048}"/>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0" name="Freeform 6">
                <a:extLst>
                  <a:ext uri="{FF2B5EF4-FFF2-40B4-BE49-F238E27FC236}">
                    <a16:creationId xmlns:a16="http://schemas.microsoft.com/office/drawing/2014/main" id="{001386A4-519F-7A8F-0818-A4743505C003}"/>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1" name="Freeform 7">
                <a:extLst>
                  <a:ext uri="{FF2B5EF4-FFF2-40B4-BE49-F238E27FC236}">
                    <a16:creationId xmlns:a16="http://schemas.microsoft.com/office/drawing/2014/main" id="{CD1C87C1-859E-D535-996D-F591FD92AFF8}"/>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2" name="Freeform 8">
                <a:extLst>
                  <a:ext uri="{FF2B5EF4-FFF2-40B4-BE49-F238E27FC236}">
                    <a16:creationId xmlns:a16="http://schemas.microsoft.com/office/drawing/2014/main" id="{E733126A-2C02-F77E-3672-49D635586875}"/>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3" name="Freeform 9">
                <a:extLst>
                  <a:ext uri="{FF2B5EF4-FFF2-40B4-BE49-F238E27FC236}">
                    <a16:creationId xmlns:a16="http://schemas.microsoft.com/office/drawing/2014/main" id="{72D60627-1DFF-4E18-D089-51FC96F6E8BD}"/>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4" name="Freeform 10">
                <a:extLst>
                  <a:ext uri="{FF2B5EF4-FFF2-40B4-BE49-F238E27FC236}">
                    <a16:creationId xmlns:a16="http://schemas.microsoft.com/office/drawing/2014/main" id="{59FBF694-1AAA-7B84-9D1B-0236E83AABFC}"/>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5" name="Oval 11">
                <a:extLst>
                  <a:ext uri="{FF2B5EF4-FFF2-40B4-BE49-F238E27FC236}">
                    <a16:creationId xmlns:a16="http://schemas.microsoft.com/office/drawing/2014/main" id="{D594010E-E42F-ED78-DCAB-CC750C525220}"/>
                  </a:ext>
                </a:extLst>
              </p:cNvPr>
              <p:cNvSpPr>
                <a:spLocks noChangeArrowheads="1"/>
              </p:cNvSpPr>
              <p:nvPr/>
            </p:nvSpPr>
            <p:spPr bwMode="auto">
              <a:xfrm>
                <a:off x="1118" y="868"/>
                <a:ext cx="76" cy="74"/>
              </a:xfrm>
              <a:prstGeom prst="ellipse">
                <a:avLst/>
              </a:pr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6" name="Oval 12">
                <a:extLst>
                  <a:ext uri="{FF2B5EF4-FFF2-40B4-BE49-F238E27FC236}">
                    <a16:creationId xmlns:a16="http://schemas.microsoft.com/office/drawing/2014/main" id="{E84D5B62-E776-4F5F-6A82-E7C425DFDCFE}"/>
                  </a:ext>
                </a:extLst>
              </p:cNvPr>
              <p:cNvSpPr>
                <a:spLocks noChangeArrowheads="1"/>
              </p:cNvSpPr>
              <p:nvPr/>
            </p:nvSpPr>
            <p:spPr bwMode="auto">
              <a:xfrm>
                <a:off x="1110" y="765"/>
                <a:ext cx="19" cy="20"/>
              </a:xfrm>
              <a:prstGeom prst="ellipse">
                <a:avLst/>
              </a:pr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7" name="Oval 13">
                <a:extLst>
                  <a:ext uri="{FF2B5EF4-FFF2-40B4-BE49-F238E27FC236}">
                    <a16:creationId xmlns:a16="http://schemas.microsoft.com/office/drawing/2014/main" id="{0730E41D-4083-22A9-3430-4956C25BB6CA}"/>
                  </a:ext>
                </a:extLst>
              </p:cNvPr>
              <p:cNvSpPr>
                <a:spLocks noChangeArrowheads="1"/>
              </p:cNvSpPr>
              <p:nvPr/>
            </p:nvSpPr>
            <p:spPr bwMode="auto">
              <a:xfrm>
                <a:off x="1035" y="1006"/>
                <a:ext cx="18" cy="19"/>
              </a:xfrm>
              <a:prstGeom prst="ellipse">
                <a:avLst/>
              </a:pr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8" name="Oval 14">
                <a:extLst>
                  <a:ext uri="{FF2B5EF4-FFF2-40B4-BE49-F238E27FC236}">
                    <a16:creationId xmlns:a16="http://schemas.microsoft.com/office/drawing/2014/main" id="{1D0703DD-9C1B-0A80-F4D9-AC4D1EA8C003}"/>
                  </a:ext>
                </a:extLst>
              </p:cNvPr>
              <p:cNvSpPr>
                <a:spLocks noChangeArrowheads="1"/>
              </p:cNvSpPr>
              <p:nvPr/>
            </p:nvSpPr>
            <p:spPr bwMode="auto">
              <a:xfrm>
                <a:off x="1297" y="935"/>
                <a:ext cx="19" cy="18"/>
              </a:xfrm>
              <a:prstGeom prst="ellipse">
                <a:avLst/>
              </a:pr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69" name="Freeform 15">
                <a:extLst>
                  <a:ext uri="{FF2B5EF4-FFF2-40B4-BE49-F238E27FC236}">
                    <a16:creationId xmlns:a16="http://schemas.microsoft.com/office/drawing/2014/main" id="{6DF01C13-3001-3804-B96F-E3240195A92A}"/>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70" name="Freeform 16">
                <a:extLst>
                  <a:ext uri="{FF2B5EF4-FFF2-40B4-BE49-F238E27FC236}">
                    <a16:creationId xmlns:a16="http://schemas.microsoft.com/office/drawing/2014/main" id="{355C9BC3-05B5-A31A-9523-898C8D0397F0}"/>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71" name="Freeform 17">
                <a:extLst>
                  <a:ext uri="{FF2B5EF4-FFF2-40B4-BE49-F238E27FC236}">
                    <a16:creationId xmlns:a16="http://schemas.microsoft.com/office/drawing/2014/main" id="{A3200E05-384D-53F5-F6D9-61C118736B83}"/>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72" name="Oval 18">
                <a:extLst>
                  <a:ext uri="{FF2B5EF4-FFF2-40B4-BE49-F238E27FC236}">
                    <a16:creationId xmlns:a16="http://schemas.microsoft.com/office/drawing/2014/main" id="{6518A9DD-A855-B5A8-2663-ED8020F6C397}"/>
                  </a:ext>
                </a:extLst>
              </p:cNvPr>
              <p:cNvSpPr>
                <a:spLocks noChangeArrowheads="1"/>
              </p:cNvSpPr>
              <p:nvPr/>
            </p:nvSpPr>
            <p:spPr bwMode="auto">
              <a:xfrm>
                <a:off x="1277" y="765"/>
                <a:ext cx="20" cy="19"/>
              </a:xfrm>
              <a:prstGeom prst="ellipse">
                <a:avLst/>
              </a:pr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4" name="Group 73">
            <a:extLst>
              <a:ext uri="{FF2B5EF4-FFF2-40B4-BE49-F238E27FC236}">
                <a16:creationId xmlns:a16="http://schemas.microsoft.com/office/drawing/2014/main" id="{7837FA22-61B2-3B39-1B3E-21AF9D988263}"/>
              </a:ext>
              <a:ext uri="{C183D7F6-B498-43B3-948B-1728B52AA6E4}">
                <adec:decorative xmlns:adec="http://schemas.microsoft.com/office/drawing/2017/decorative" val="1"/>
              </a:ext>
            </a:extLst>
          </p:cNvPr>
          <p:cNvGrpSpPr/>
          <p:nvPr/>
        </p:nvGrpSpPr>
        <p:grpSpPr>
          <a:xfrm>
            <a:off x="5295904" y="2802397"/>
            <a:ext cx="394918" cy="387044"/>
            <a:chOff x="1730204" y="2626925"/>
            <a:chExt cx="394918" cy="394918"/>
          </a:xfrm>
        </p:grpSpPr>
        <p:sp>
          <p:nvSpPr>
            <p:cNvPr id="231" name="Oval 230">
              <a:extLst>
                <a:ext uri="{FF2B5EF4-FFF2-40B4-BE49-F238E27FC236}">
                  <a16:creationId xmlns:a16="http://schemas.microsoft.com/office/drawing/2014/main" id="{4F7DD05F-94D0-2943-13C9-19FE1216372A}"/>
                </a:ext>
              </a:extLst>
            </p:cNvPr>
            <p:cNvSpPr/>
            <p:nvPr/>
          </p:nvSpPr>
          <p:spPr bwMode="auto">
            <a:xfrm>
              <a:off x="1730204" y="2626925"/>
              <a:ext cx="394918" cy="394918"/>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32" name="manage multiple" descr="manage multiple">
              <a:extLst>
                <a:ext uri="{FF2B5EF4-FFF2-40B4-BE49-F238E27FC236}">
                  <a16:creationId xmlns:a16="http://schemas.microsoft.com/office/drawing/2014/main" id="{EB966382-1332-5C81-6E2E-A9995C95A627}"/>
                </a:ext>
              </a:extLst>
            </p:cNvPr>
            <p:cNvGrpSpPr/>
            <p:nvPr/>
          </p:nvGrpSpPr>
          <p:grpSpPr>
            <a:xfrm>
              <a:off x="1793505" y="2690739"/>
              <a:ext cx="268316" cy="267290"/>
              <a:chOff x="730250" y="1231433"/>
              <a:chExt cx="382270" cy="380810"/>
            </a:xfrm>
          </p:grpSpPr>
          <p:sp>
            <p:nvSpPr>
              <p:cNvPr id="233" name="Freeform 541">
                <a:extLst>
                  <a:ext uri="{FF2B5EF4-FFF2-40B4-BE49-F238E27FC236}">
                    <a16:creationId xmlns:a16="http://schemas.microsoft.com/office/drawing/2014/main" id="{830070FA-07BC-6189-6AA9-94DFD5C09800}"/>
                  </a:ext>
                </a:extLst>
              </p:cNvPr>
              <p:cNvSpPr>
                <a:spLocks/>
              </p:cNvSpPr>
              <p:nvPr/>
            </p:nvSpPr>
            <p:spPr bwMode="auto">
              <a:xfrm>
                <a:off x="766727" y="1418190"/>
                <a:ext cx="157577" cy="157576"/>
              </a:xfrm>
              <a:custGeom>
                <a:avLst/>
                <a:gdLst>
                  <a:gd name="T0" fmla="*/ 103 w 108"/>
                  <a:gd name="T1" fmla="*/ 0 h 108"/>
                  <a:gd name="T2" fmla="*/ 0 w 108"/>
                  <a:gd name="T3" fmla="*/ 103 h 108"/>
                  <a:gd name="T4" fmla="*/ 5 w 108"/>
                  <a:gd name="T5" fmla="*/ 108 h 108"/>
                  <a:gd name="T6" fmla="*/ 108 w 108"/>
                  <a:gd name="T7" fmla="*/ 5 h 108"/>
                  <a:gd name="T8" fmla="*/ 103 w 108"/>
                  <a:gd name="T9" fmla="*/ 0 h 108"/>
                </a:gdLst>
                <a:ahLst/>
                <a:cxnLst>
                  <a:cxn ang="0">
                    <a:pos x="T0" y="T1"/>
                  </a:cxn>
                  <a:cxn ang="0">
                    <a:pos x="T2" y="T3"/>
                  </a:cxn>
                  <a:cxn ang="0">
                    <a:pos x="T4" y="T5"/>
                  </a:cxn>
                  <a:cxn ang="0">
                    <a:pos x="T6" y="T7"/>
                  </a:cxn>
                  <a:cxn ang="0">
                    <a:pos x="T8" y="T9"/>
                  </a:cxn>
                </a:cxnLst>
                <a:rect l="0" t="0" r="r" b="b"/>
                <a:pathLst>
                  <a:path w="108" h="108">
                    <a:moveTo>
                      <a:pt x="103" y="0"/>
                    </a:moveTo>
                    <a:lnTo>
                      <a:pt x="0" y="103"/>
                    </a:lnTo>
                    <a:lnTo>
                      <a:pt x="5" y="108"/>
                    </a:lnTo>
                    <a:lnTo>
                      <a:pt x="108" y="5"/>
                    </a:lnTo>
                    <a:lnTo>
                      <a:pt x="103"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34" name="Freeform 542">
                <a:extLst>
                  <a:ext uri="{FF2B5EF4-FFF2-40B4-BE49-F238E27FC236}">
                    <a16:creationId xmlns:a16="http://schemas.microsoft.com/office/drawing/2014/main" id="{28BB2AB3-36B7-BFBC-C592-A0EE3257624A}"/>
                  </a:ext>
                </a:extLst>
              </p:cNvPr>
              <p:cNvSpPr>
                <a:spLocks/>
              </p:cNvSpPr>
              <p:nvPr/>
            </p:nvSpPr>
            <p:spPr bwMode="auto">
              <a:xfrm>
                <a:off x="865941" y="1421108"/>
                <a:ext cx="59821" cy="153200"/>
              </a:xfrm>
              <a:custGeom>
                <a:avLst/>
                <a:gdLst>
                  <a:gd name="T0" fmla="*/ 35 w 41"/>
                  <a:gd name="T1" fmla="*/ 0 h 105"/>
                  <a:gd name="T2" fmla="*/ 0 w 41"/>
                  <a:gd name="T3" fmla="*/ 103 h 105"/>
                  <a:gd name="T4" fmla="*/ 7 w 41"/>
                  <a:gd name="T5" fmla="*/ 105 h 105"/>
                  <a:gd name="T6" fmla="*/ 41 w 41"/>
                  <a:gd name="T7" fmla="*/ 2 h 105"/>
                  <a:gd name="T8" fmla="*/ 35 w 41"/>
                  <a:gd name="T9" fmla="*/ 0 h 105"/>
                </a:gdLst>
                <a:ahLst/>
                <a:cxnLst>
                  <a:cxn ang="0">
                    <a:pos x="T0" y="T1"/>
                  </a:cxn>
                  <a:cxn ang="0">
                    <a:pos x="T2" y="T3"/>
                  </a:cxn>
                  <a:cxn ang="0">
                    <a:pos x="T4" y="T5"/>
                  </a:cxn>
                  <a:cxn ang="0">
                    <a:pos x="T6" y="T7"/>
                  </a:cxn>
                  <a:cxn ang="0">
                    <a:pos x="T8" y="T9"/>
                  </a:cxn>
                </a:cxnLst>
                <a:rect l="0" t="0" r="r" b="b"/>
                <a:pathLst>
                  <a:path w="41" h="105">
                    <a:moveTo>
                      <a:pt x="35" y="0"/>
                    </a:moveTo>
                    <a:lnTo>
                      <a:pt x="0" y="103"/>
                    </a:lnTo>
                    <a:lnTo>
                      <a:pt x="7" y="105"/>
                    </a:lnTo>
                    <a:lnTo>
                      <a:pt x="41" y="2"/>
                    </a:lnTo>
                    <a:lnTo>
                      <a:pt x="35"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35" name="Freeform 543">
                <a:extLst>
                  <a:ext uri="{FF2B5EF4-FFF2-40B4-BE49-F238E27FC236}">
                    <a16:creationId xmlns:a16="http://schemas.microsoft.com/office/drawing/2014/main" id="{12683D3F-C85B-CADF-1454-C942FE38FE53}"/>
                  </a:ext>
                </a:extLst>
              </p:cNvPr>
              <p:cNvSpPr>
                <a:spLocks/>
              </p:cNvSpPr>
              <p:nvPr/>
            </p:nvSpPr>
            <p:spPr bwMode="auto">
              <a:xfrm>
                <a:off x="769645" y="1416731"/>
                <a:ext cx="153200" cy="59821"/>
              </a:xfrm>
              <a:custGeom>
                <a:avLst/>
                <a:gdLst>
                  <a:gd name="T0" fmla="*/ 103 w 105"/>
                  <a:gd name="T1" fmla="*/ 0 h 41"/>
                  <a:gd name="T2" fmla="*/ 0 w 105"/>
                  <a:gd name="T3" fmla="*/ 35 h 41"/>
                  <a:gd name="T4" fmla="*/ 2 w 105"/>
                  <a:gd name="T5" fmla="*/ 41 h 41"/>
                  <a:gd name="T6" fmla="*/ 105 w 105"/>
                  <a:gd name="T7" fmla="*/ 7 h 41"/>
                  <a:gd name="T8" fmla="*/ 103 w 105"/>
                  <a:gd name="T9" fmla="*/ 0 h 41"/>
                </a:gdLst>
                <a:ahLst/>
                <a:cxnLst>
                  <a:cxn ang="0">
                    <a:pos x="T0" y="T1"/>
                  </a:cxn>
                  <a:cxn ang="0">
                    <a:pos x="T2" y="T3"/>
                  </a:cxn>
                  <a:cxn ang="0">
                    <a:pos x="T4" y="T5"/>
                  </a:cxn>
                  <a:cxn ang="0">
                    <a:pos x="T6" y="T7"/>
                  </a:cxn>
                  <a:cxn ang="0">
                    <a:pos x="T8" y="T9"/>
                  </a:cxn>
                </a:cxnLst>
                <a:rect l="0" t="0" r="r" b="b"/>
                <a:pathLst>
                  <a:path w="105" h="41">
                    <a:moveTo>
                      <a:pt x="103" y="0"/>
                    </a:moveTo>
                    <a:lnTo>
                      <a:pt x="0" y="35"/>
                    </a:lnTo>
                    <a:lnTo>
                      <a:pt x="2" y="41"/>
                    </a:lnTo>
                    <a:lnTo>
                      <a:pt x="105" y="7"/>
                    </a:lnTo>
                    <a:lnTo>
                      <a:pt x="103"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36" name="Freeform 544">
                <a:extLst>
                  <a:ext uri="{FF2B5EF4-FFF2-40B4-BE49-F238E27FC236}">
                    <a16:creationId xmlns:a16="http://schemas.microsoft.com/office/drawing/2014/main" id="{EC8166E7-1423-E7C6-5029-00F58D7B1A8C}"/>
                  </a:ext>
                </a:extLst>
              </p:cNvPr>
              <p:cNvSpPr>
                <a:spLocks/>
              </p:cNvSpPr>
              <p:nvPr/>
            </p:nvSpPr>
            <p:spPr bwMode="auto">
              <a:xfrm>
                <a:off x="769645" y="1367123"/>
                <a:ext cx="153200" cy="59821"/>
              </a:xfrm>
              <a:custGeom>
                <a:avLst/>
                <a:gdLst>
                  <a:gd name="T0" fmla="*/ 2 w 105"/>
                  <a:gd name="T1" fmla="*/ 0 h 41"/>
                  <a:gd name="T2" fmla="*/ 0 w 105"/>
                  <a:gd name="T3" fmla="*/ 6 h 41"/>
                  <a:gd name="T4" fmla="*/ 103 w 105"/>
                  <a:gd name="T5" fmla="*/ 41 h 41"/>
                  <a:gd name="T6" fmla="*/ 105 w 105"/>
                  <a:gd name="T7" fmla="*/ 35 h 41"/>
                  <a:gd name="T8" fmla="*/ 2 w 105"/>
                  <a:gd name="T9" fmla="*/ 0 h 41"/>
                </a:gdLst>
                <a:ahLst/>
                <a:cxnLst>
                  <a:cxn ang="0">
                    <a:pos x="T0" y="T1"/>
                  </a:cxn>
                  <a:cxn ang="0">
                    <a:pos x="T2" y="T3"/>
                  </a:cxn>
                  <a:cxn ang="0">
                    <a:pos x="T4" y="T5"/>
                  </a:cxn>
                  <a:cxn ang="0">
                    <a:pos x="T6" y="T7"/>
                  </a:cxn>
                  <a:cxn ang="0">
                    <a:pos x="T8" y="T9"/>
                  </a:cxn>
                </a:cxnLst>
                <a:rect l="0" t="0" r="r" b="b"/>
                <a:pathLst>
                  <a:path w="105" h="41">
                    <a:moveTo>
                      <a:pt x="2" y="0"/>
                    </a:moveTo>
                    <a:lnTo>
                      <a:pt x="0" y="6"/>
                    </a:lnTo>
                    <a:lnTo>
                      <a:pt x="103" y="41"/>
                    </a:lnTo>
                    <a:lnTo>
                      <a:pt x="105" y="35"/>
                    </a:lnTo>
                    <a:lnTo>
                      <a:pt x="2"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37" name="Freeform 545">
                <a:extLst>
                  <a:ext uri="{FF2B5EF4-FFF2-40B4-BE49-F238E27FC236}">
                    <a16:creationId xmlns:a16="http://schemas.microsoft.com/office/drawing/2014/main" id="{5CA161AD-8FBE-BBC8-8571-2302171E3B1D}"/>
                  </a:ext>
                </a:extLst>
              </p:cNvPr>
              <p:cNvSpPr>
                <a:spLocks/>
              </p:cNvSpPr>
              <p:nvPr/>
            </p:nvSpPr>
            <p:spPr bwMode="auto">
              <a:xfrm>
                <a:off x="917007" y="1418190"/>
                <a:ext cx="157577" cy="157576"/>
              </a:xfrm>
              <a:custGeom>
                <a:avLst/>
                <a:gdLst>
                  <a:gd name="T0" fmla="*/ 5 w 108"/>
                  <a:gd name="T1" fmla="*/ 0 h 108"/>
                  <a:gd name="T2" fmla="*/ 0 w 108"/>
                  <a:gd name="T3" fmla="*/ 5 h 108"/>
                  <a:gd name="T4" fmla="*/ 104 w 108"/>
                  <a:gd name="T5" fmla="*/ 108 h 108"/>
                  <a:gd name="T6" fmla="*/ 108 w 108"/>
                  <a:gd name="T7" fmla="*/ 103 h 108"/>
                  <a:gd name="T8" fmla="*/ 5 w 108"/>
                  <a:gd name="T9" fmla="*/ 0 h 108"/>
                </a:gdLst>
                <a:ahLst/>
                <a:cxnLst>
                  <a:cxn ang="0">
                    <a:pos x="T0" y="T1"/>
                  </a:cxn>
                  <a:cxn ang="0">
                    <a:pos x="T2" y="T3"/>
                  </a:cxn>
                  <a:cxn ang="0">
                    <a:pos x="T4" y="T5"/>
                  </a:cxn>
                  <a:cxn ang="0">
                    <a:pos x="T6" y="T7"/>
                  </a:cxn>
                  <a:cxn ang="0">
                    <a:pos x="T8" y="T9"/>
                  </a:cxn>
                </a:cxnLst>
                <a:rect l="0" t="0" r="r" b="b"/>
                <a:pathLst>
                  <a:path w="108" h="108">
                    <a:moveTo>
                      <a:pt x="5" y="0"/>
                    </a:moveTo>
                    <a:lnTo>
                      <a:pt x="0" y="5"/>
                    </a:lnTo>
                    <a:lnTo>
                      <a:pt x="104" y="108"/>
                    </a:lnTo>
                    <a:lnTo>
                      <a:pt x="108" y="103"/>
                    </a:lnTo>
                    <a:lnTo>
                      <a:pt x="5"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38" name="Freeform 546">
                <a:extLst>
                  <a:ext uri="{FF2B5EF4-FFF2-40B4-BE49-F238E27FC236}">
                    <a16:creationId xmlns:a16="http://schemas.microsoft.com/office/drawing/2014/main" id="{C2361DB1-8516-0F87-0C0D-78A4D5813AA8}"/>
                  </a:ext>
                </a:extLst>
              </p:cNvPr>
              <p:cNvSpPr>
                <a:spLocks/>
              </p:cNvSpPr>
              <p:nvPr/>
            </p:nvSpPr>
            <p:spPr bwMode="auto">
              <a:xfrm>
                <a:off x="917007" y="1421108"/>
                <a:ext cx="59821" cy="153200"/>
              </a:xfrm>
              <a:custGeom>
                <a:avLst/>
                <a:gdLst>
                  <a:gd name="T0" fmla="*/ 6 w 41"/>
                  <a:gd name="T1" fmla="*/ 0 h 105"/>
                  <a:gd name="T2" fmla="*/ 0 w 41"/>
                  <a:gd name="T3" fmla="*/ 2 h 105"/>
                  <a:gd name="T4" fmla="*/ 34 w 41"/>
                  <a:gd name="T5" fmla="*/ 105 h 105"/>
                  <a:gd name="T6" fmla="*/ 41 w 41"/>
                  <a:gd name="T7" fmla="*/ 103 h 105"/>
                  <a:gd name="T8" fmla="*/ 6 w 41"/>
                  <a:gd name="T9" fmla="*/ 0 h 105"/>
                </a:gdLst>
                <a:ahLst/>
                <a:cxnLst>
                  <a:cxn ang="0">
                    <a:pos x="T0" y="T1"/>
                  </a:cxn>
                  <a:cxn ang="0">
                    <a:pos x="T2" y="T3"/>
                  </a:cxn>
                  <a:cxn ang="0">
                    <a:pos x="T4" y="T5"/>
                  </a:cxn>
                  <a:cxn ang="0">
                    <a:pos x="T6" y="T7"/>
                  </a:cxn>
                  <a:cxn ang="0">
                    <a:pos x="T8" y="T9"/>
                  </a:cxn>
                </a:cxnLst>
                <a:rect l="0" t="0" r="r" b="b"/>
                <a:pathLst>
                  <a:path w="41" h="105">
                    <a:moveTo>
                      <a:pt x="6" y="0"/>
                    </a:moveTo>
                    <a:lnTo>
                      <a:pt x="0" y="2"/>
                    </a:lnTo>
                    <a:lnTo>
                      <a:pt x="34" y="105"/>
                    </a:lnTo>
                    <a:lnTo>
                      <a:pt x="41" y="103"/>
                    </a:lnTo>
                    <a:lnTo>
                      <a:pt x="6"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39" name="Freeform 547">
                <a:extLst>
                  <a:ext uri="{FF2B5EF4-FFF2-40B4-BE49-F238E27FC236}">
                    <a16:creationId xmlns:a16="http://schemas.microsoft.com/office/drawing/2014/main" id="{C9972D34-C1D5-1C9D-2124-3B8FB9EA68C7}"/>
                  </a:ext>
                </a:extLst>
              </p:cNvPr>
              <p:cNvSpPr>
                <a:spLocks/>
              </p:cNvSpPr>
              <p:nvPr/>
            </p:nvSpPr>
            <p:spPr bwMode="auto">
              <a:xfrm>
                <a:off x="919925" y="1418190"/>
                <a:ext cx="153200" cy="58362"/>
              </a:xfrm>
              <a:custGeom>
                <a:avLst/>
                <a:gdLst>
                  <a:gd name="T0" fmla="*/ 2 w 105"/>
                  <a:gd name="T1" fmla="*/ 0 h 40"/>
                  <a:gd name="T2" fmla="*/ 0 w 105"/>
                  <a:gd name="T3" fmla="*/ 6 h 40"/>
                  <a:gd name="T4" fmla="*/ 103 w 105"/>
                  <a:gd name="T5" fmla="*/ 40 h 40"/>
                  <a:gd name="T6" fmla="*/ 105 w 105"/>
                  <a:gd name="T7" fmla="*/ 34 h 40"/>
                  <a:gd name="T8" fmla="*/ 2 w 105"/>
                  <a:gd name="T9" fmla="*/ 0 h 40"/>
                </a:gdLst>
                <a:ahLst/>
                <a:cxnLst>
                  <a:cxn ang="0">
                    <a:pos x="T0" y="T1"/>
                  </a:cxn>
                  <a:cxn ang="0">
                    <a:pos x="T2" y="T3"/>
                  </a:cxn>
                  <a:cxn ang="0">
                    <a:pos x="T4" y="T5"/>
                  </a:cxn>
                  <a:cxn ang="0">
                    <a:pos x="T6" y="T7"/>
                  </a:cxn>
                  <a:cxn ang="0">
                    <a:pos x="T8" y="T9"/>
                  </a:cxn>
                </a:cxnLst>
                <a:rect l="0" t="0" r="r" b="b"/>
                <a:pathLst>
                  <a:path w="105" h="40">
                    <a:moveTo>
                      <a:pt x="2" y="0"/>
                    </a:moveTo>
                    <a:lnTo>
                      <a:pt x="0" y="6"/>
                    </a:lnTo>
                    <a:lnTo>
                      <a:pt x="103" y="40"/>
                    </a:lnTo>
                    <a:lnTo>
                      <a:pt x="105" y="34"/>
                    </a:lnTo>
                    <a:lnTo>
                      <a:pt x="2"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0" name="Freeform 548">
                <a:extLst>
                  <a:ext uri="{FF2B5EF4-FFF2-40B4-BE49-F238E27FC236}">
                    <a16:creationId xmlns:a16="http://schemas.microsoft.com/office/drawing/2014/main" id="{DDD4CA20-999E-89CC-F915-4B9DF1579508}"/>
                  </a:ext>
                </a:extLst>
              </p:cNvPr>
              <p:cNvSpPr>
                <a:spLocks/>
              </p:cNvSpPr>
              <p:nvPr/>
            </p:nvSpPr>
            <p:spPr bwMode="auto">
              <a:xfrm>
                <a:off x="919925" y="1367123"/>
                <a:ext cx="153200" cy="59821"/>
              </a:xfrm>
              <a:custGeom>
                <a:avLst/>
                <a:gdLst>
                  <a:gd name="T0" fmla="*/ 103 w 105"/>
                  <a:gd name="T1" fmla="*/ 0 h 41"/>
                  <a:gd name="T2" fmla="*/ 0 w 105"/>
                  <a:gd name="T3" fmla="*/ 34 h 41"/>
                  <a:gd name="T4" fmla="*/ 2 w 105"/>
                  <a:gd name="T5" fmla="*/ 41 h 41"/>
                  <a:gd name="T6" fmla="*/ 105 w 105"/>
                  <a:gd name="T7" fmla="*/ 6 h 41"/>
                  <a:gd name="T8" fmla="*/ 103 w 105"/>
                  <a:gd name="T9" fmla="*/ 0 h 41"/>
                </a:gdLst>
                <a:ahLst/>
                <a:cxnLst>
                  <a:cxn ang="0">
                    <a:pos x="T0" y="T1"/>
                  </a:cxn>
                  <a:cxn ang="0">
                    <a:pos x="T2" y="T3"/>
                  </a:cxn>
                  <a:cxn ang="0">
                    <a:pos x="T4" y="T5"/>
                  </a:cxn>
                  <a:cxn ang="0">
                    <a:pos x="T6" y="T7"/>
                  </a:cxn>
                  <a:cxn ang="0">
                    <a:pos x="T8" y="T9"/>
                  </a:cxn>
                </a:cxnLst>
                <a:rect l="0" t="0" r="r" b="b"/>
                <a:pathLst>
                  <a:path w="105" h="41">
                    <a:moveTo>
                      <a:pt x="103" y="0"/>
                    </a:moveTo>
                    <a:lnTo>
                      <a:pt x="0" y="34"/>
                    </a:lnTo>
                    <a:lnTo>
                      <a:pt x="2" y="41"/>
                    </a:lnTo>
                    <a:lnTo>
                      <a:pt x="105" y="6"/>
                    </a:lnTo>
                    <a:lnTo>
                      <a:pt x="103"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1" name="Freeform 549">
                <a:extLst>
                  <a:ext uri="{FF2B5EF4-FFF2-40B4-BE49-F238E27FC236}">
                    <a16:creationId xmlns:a16="http://schemas.microsoft.com/office/drawing/2014/main" id="{FF2B47EC-A9B9-F341-D438-637994618602}"/>
                  </a:ext>
                </a:extLst>
              </p:cNvPr>
              <p:cNvSpPr>
                <a:spLocks/>
              </p:cNvSpPr>
              <p:nvPr/>
            </p:nvSpPr>
            <p:spPr bwMode="auto">
              <a:xfrm>
                <a:off x="865941" y="1269368"/>
                <a:ext cx="59821" cy="154658"/>
              </a:xfrm>
              <a:custGeom>
                <a:avLst/>
                <a:gdLst>
                  <a:gd name="T0" fmla="*/ 7 w 41"/>
                  <a:gd name="T1" fmla="*/ 0 h 106"/>
                  <a:gd name="T2" fmla="*/ 0 w 41"/>
                  <a:gd name="T3" fmla="*/ 3 h 106"/>
                  <a:gd name="T4" fmla="*/ 35 w 41"/>
                  <a:gd name="T5" fmla="*/ 106 h 106"/>
                  <a:gd name="T6" fmla="*/ 41 w 41"/>
                  <a:gd name="T7" fmla="*/ 104 h 106"/>
                  <a:gd name="T8" fmla="*/ 7 w 41"/>
                  <a:gd name="T9" fmla="*/ 0 h 106"/>
                </a:gdLst>
                <a:ahLst/>
                <a:cxnLst>
                  <a:cxn ang="0">
                    <a:pos x="T0" y="T1"/>
                  </a:cxn>
                  <a:cxn ang="0">
                    <a:pos x="T2" y="T3"/>
                  </a:cxn>
                  <a:cxn ang="0">
                    <a:pos x="T4" y="T5"/>
                  </a:cxn>
                  <a:cxn ang="0">
                    <a:pos x="T6" y="T7"/>
                  </a:cxn>
                  <a:cxn ang="0">
                    <a:pos x="T8" y="T9"/>
                  </a:cxn>
                </a:cxnLst>
                <a:rect l="0" t="0" r="r" b="b"/>
                <a:pathLst>
                  <a:path w="41" h="106">
                    <a:moveTo>
                      <a:pt x="7" y="0"/>
                    </a:moveTo>
                    <a:lnTo>
                      <a:pt x="0" y="3"/>
                    </a:lnTo>
                    <a:lnTo>
                      <a:pt x="35" y="106"/>
                    </a:lnTo>
                    <a:lnTo>
                      <a:pt x="41" y="104"/>
                    </a:lnTo>
                    <a:lnTo>
                      <a:pt x="7"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2" name="Freeform 550">
                <a:extLst>
                  <a:ext uri="{FF2B5EF4-FFF2-40B4-BE49-F238E27FC236}">
                    <a16:creationId xmlns:a16="http://schemas.microsoft.com/office/drawing/2014/main" id="{8AF0B214-79B3-7D73-DE1B-DF61A7B63BE6}"/>
                  </a:ext>
                </a:extLst>
              </p:cNvPr>
              <p:cNvSpPr>
                <a:spLocks/>
              </p:cNvSpPr>
              <p:nvPr/>
            </p:nvSpPr>
            <p:spPr bwMode="auto">
              <a:xfrm>
                <a:off x="917007" y="1267909"/>
                <a:ext cx="157577" cy="157576"/>
              </a:xfrm>
              <a:custGeom>
                <a:avLst/>
                <a:gdLst>
                  <a:gd name="T0" fmla="*/ 104 w 108"/>
                  <a:gd name="T1" fmla="*/ 0 h 108"/>
                  <a:gd name="T2" fmla="*/ 0 w 108"/>
                  <a:gd name="T3" fmla="*/ 103 h 108"/>
                  <a:gd name="T4" fmla="*/ 5 w 108"/>
                  <a:gd name="T5" fmla="*/ 108 h 108"/>
                  <a:gd name="T6" fmla="*/ 108 w 108"/>
                  <a:gd name="T7" fmla="*/ 5 h 108"/>
                  <a:gd name="T8" fmla="*/ 104 w 108"/>
                  <a:gd name="T9" fmla="*/ 0 h 108"/>
                </a:gdLst>
                <a:ahLst/>
                <a:cxnLst>
                  <a:cxn ang="0">
                    <a:pos x="T0" y="T1"/>
                  </a:cxn>
                  <a:cxn ang="0">
                    <a:pos x="T2" y="T3"/>
                  </a:cxn>
                  <a:cxn ang="0">
                    <a:pos x="T4" y="T5"/>
                  </a:cxn>
                  <a:cxn ang="0">
                    <a:pos x="T6" y="T7"/>
                  </a:cxn>
                  <a:cxn ang="0">
                    <a:pos x="T8" y="T9"/>
                  </a:cxn>
                </a:cxnLst>
                <a:rect l="0" t="0" r="r" b="b"/>
                <a:pathLst>
                  <a:path w="108" h="108">
                    <a:moveTo>
                      <a:pt x="104" y="0"/>
                    </a:moveTo>
                    <a:lnTo>
                      <a:pt x="0" y="103"/>
                    </a:lnTo>
                    <a:lnTo>
                      <a:pt x="5" y="108"/>
                    </a:lnTo>
                    <a:lnTo>
                      <a:pt x="108" y="5"/>
                    </a:lnTo>
                    <a:lnTo>
                      <a:pt x="104" y="0"/>
                    </a:lnTo>
                    <a:close/>
                  </a:path>
                </a:pathLst>
              </a:custGeom>
              <a:solidFill>
                <a:srgbClr val="50E6FF"/>
              </a:solidFill>
              <a:ln w="9525">
                <a:solidFill>
                  <a:srgbClr val="000000"/>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3" name="Oval 551">
                <a:extLst>
                  <a:ext uri="{FF2B5EF4-FFF2-40B4-BE49-F238E27FC236}">
                    <a16:creationId xmlns:a16="http://schemas.microsoft.com/office/drawing/2014/main" id="{145A316B-93B7-B972-854E-F80A64C713C8}"/>
                  </a:ext>
                </a:extLst>
              </p:cNvPr>
              <p:cNvSpPr>
                <a:spLocks noChangeArrowheads="1"/>
              </p:cNvSpPr>
              <p:nvPr/>
            </p:nvSpPr>
            <p:spPr bwMode="auto">
              <a:xfrm>
                <a:off x="830924" y="1332106"/>
                <a:ext cx="180921" cy="179462"/>
              </a:xfrm>
              <a:prstGeom prst="ellipse">
                <a:avLst/>
              </a:prstGeom>
              <a:solidFill>
                <a:srgbClr val="0078D4"/>
              </a:solidFill>
              <a:ln w="9525">
                <a:no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4" name="Rectangle 552">
                <a:extLst>
                  <a:ext uri="{FF2B5EF4-FFF2-40B4-BE49-F238E27FC236}">
                    <a16:creationId xmlns:a16="http://schemas.microsoft.com/office/drawing/2014/main" id="{045C7049-5A28-53EE-6FA6-FEA9ED90A4DC}"/>
                  </a:ext>
                </a:extLst>
              </p:cNvPr>
              <p:cNvSpPr>
                <a:spLocks noChangeArrowheads="1"/>
              </p:cNvSpPr>
              <p:nvPr/>
            </p:nvSpPr>
            <p:spPr bwMode="auto">
              <a:xfrm>
                <a:off x="730250" y="1531995"/>
                <a:ext cx="80248" cy="80248"/>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5" name="Rectangle 553">
                <a:extLst>
                  <a:ext uri="{FF2B5EF4-FFF2-40B4-BE49-F238E27FC236}">
                    <a16:creationId xmlns:a16="http://schemas.microsoft.com/office/drawing/2014/main" id="{62FEEA99-03D8-BDC4-5247-A8E777963B91}"/>
                  </a:ext>
                </a:extLst>
              </p:cNvPr>
              <p:cNvSpPr>
                <a:spLocks noChangeArrowheads="1"/>
              </p:cNvSpPr>
              <p:nvPr/>
            </p:nvSpPr>
            <p:spPr bwMode="auto">
              <a:xfrm>
                <a:off x="851351" y="1552422"/>
                <a:ext cx="39395" cy="39395"/>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6" name="Rectangle 554">
                <a:extLst>
                  <a:ext uri="{FF2B5EF4-FFF2-40B4-BE49-F238E27FC236}">
                    <a16:creationId xmlns:a16="http://schemas.microsoft.com/office/drawing/2014/main" id="{62E4C8A0-8091-D538-D77C-31B9B336B287}"/>
                  </a:ext>
                </a:extLst>
              </p:cNvPr>
              <p:cNvSpPr>
                <a:spLocks noChangeArrowheads="1"/>
              </p:cNvSpPr>
              <p:nvPr/>
            </p:nvSpPr>
            <p:spPr bwMode="auto">
              <a:xfrm>
                <a:off x="931598" y="1531995"/>
                <a:ext cx="80248" cy="80248"/>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7" name="Rectangle 555">
                <a:extLst>
                  <a:ext uri="{FF2B5EF4-FFF2-40B4-BE49-F238E27FC236}">
                    <a16:creationId xmlns:a16="http://schemas.microsoft.com/office/drawing/2014/main" id="{2D0BAA7C-5931-87D9-852B-2BABE9F5715B}"/>
                  </a:ext>
                </a:extLst>
              </p:cNvPr>
              <p:cNvSpPr>
                <a:spLocks noChangeArrowheads="1"/>
              </p:cNvSpPr>
              <p:nvPr/>
            </p:nvSpPr>
            <p:spPr bwMode="auto">
              <a:xfrm>
                <a:off x="1051239" y="1552422"/>
                <a:ext cx="40853" cy="39395"/>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8" name="Rectangle 556">
                <a:extLst>
                  <a:ext uri="{FF2B5EF4-FFF2-40B4-BE49-F238E27FC236}">
                    <a16:creationId xmlns:a16="http://schemas.microsoft.com/office/drawing/2014/main" id="{C743C872-13E2-6312-18B2-8B11B3424DE0}"/>
                  </a:ext>
                </a:extLst>
              </p:cNvPr>
              <p:cNvSpPr>
                <a:spLocks noChangeArrowheads="1"/>
              </p:cNvSpPr>
              <p:nvPr/>
            </p:nvSpPr>
            <p:spPr bwMode="auto">
              <a:xfrm>
                <a:off x="730250" y="1332106"/>
                <a:ext cx="80248" cy="80248"/>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49" name="Rectangle 557">
                <a:extLst>
                  <a:ext uri="{FF2B5EF4-FFF2-40B4-BE49-F238E27FC236}">
                    <a16:creationId xmlns:a16="http://schemas.microsoft.com/office/drawing/2014/main" id="{30F892A1-F1A7-15CC-5C36-98F7977E15DB}"/>
                  </a:ext>
                </a:extLst>
              </p:cNvPr>
              <p:cNvSpPr>
                <a:spLocks noChangeArrowheads="1"/>
              </p:cNvSpPr>
              <p:nvPr/>
            </p:nvSpPr>
            <p:spPr bwMode="auto">
              <a:xfrm>
                <a:off x="750677" y="1451748"/>
                <a:ext cx="39395" cy="40853"/>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50" name="Rectangle 558">
                <a:extLst>
                  <a:ext uri="{FF2B5EF4-FFF2-40B4-BE49-F238E27FC236}">
                    <a16:creationId xmlns:a16="http://schemas.microsoft.com/office/drawing/2014/main" id="{47E2A8B7-2359-2000-F5C4-F192DE26C2CB}"/>
                  </a:ext>
                </a:extLst>
              </p:cNvPr>
              <p:cNvSpPr>
                <a:spLocks noChangeArrowheads="1"/>
              </p:cNvSpPr>
              <p:nvPr/>
            </p:nvSpPr>
            <p:spPr bwMode="auto">
              <a:xfrm>
                <a:off x="1051239" y="1351074"/>
                <a:ext cx="40853" cy="40853"/>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51" name="Rectangle 559">
                <a:extLst>
                  <a:ext uri="{FF2B5EF4-FFF2-40B4-BE49-F238E27FC236}">
                    <a16:creationId xmlns:a16="http://schemas.microsoft.com/office/drawing/2014/main" id="{AE2B2266-979F-DA5E-C705-141488369A4C}"/>
                  </a:ext>
                </a:extLst>
              </p:cNvPr>
              <p:cNvSpPr>
                <a:spLocks noChangeArrowheads="1"/>
              </p:cNvSpPr>
              <p:nvPr/>
            </p:nvSpPr>
            <p:spPr bwMode="auto">
              <a:xfrm>
                <a:off x="1032272" y="1431321"/>
                <a:ext cx="80248" cy="80248"/>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52" name="Rectangle 560">
                <a:extLst>
                  <a:ext uri="{FF2B5EF4-FFF2-40B4-BE49-F238E27FC236}">
                    <a16:creationId xmlns:a16="http://schemas.microsoft.com/office/drawing/2014/main" id="{76990DAF-865F-BF50-C71B-C8DCCC0FE04D}"/>
                  </a:ext>
                </a:extLst>
              </p:cNvPr>
              <p:cNvSpPr>
                <a:spLocks noChangeArrowheads="1"/>
              </p:cNvSpPr>
              <p:nvPr/>
            </p:nvSpPr>
            <p:spPr bwMode="auto">
              <a:xfrm>
                <a:off x="851351" y="1251860"/>
                <a:ext cx="39395" cy="39395"/>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53" name="Rectangle 561">
                <a:extLst>
                  <a:ext uri="{FF2B5EF4-FFF2-40B4-BE49-F238E27FC236}">
                    <a16:creationId xmlns:a16="http://schemas.microsoft.com/office/drawing/2014/main" id="{C14B3BDB-D252-2276-E224-EF353DA9C88B}"/>
                  </a:ext>
                </a:extLst>
              </p:cNvPr>
              <p:cNvSpPr>
                <a:spLocks noChangeArrowheads="1"/>
              </p:cNvSpPr>
              <p:nvPr/>
            </p:nvSpPr>
            <p:spPr bwMode="auto">
              <a:xfrm>
                <a:off x="1032272" y="1231433"/>
                <a:ext cx="80248" cy="80248"/>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5" name="Group 74">
            <a:extLst>
              <a:ext uri="{FF2B5EF4-FFF2-40B4-BE49-F238E27FC236}">
                <a16:creationId xmlns:a16="http://schemas.microsoft.com/office/drawing/2014/main" id="{BBEAA749-935B-14D8-EE48-85F8D4F03DE7}"/>
              </a:ext>
              <a:ext uri="{C183D7F6-B498-43B3-948B-1728B52AA6E4}">
                <adec:decorative xmlns:adec="http://schemas.microsoft.com/office/drawing/2017/decorative" val="1"/>
              </a:ext>
            </a:extLst>
          </p:cNvPr>
          <p:cNvGrpSpPr/>
          <p:nvPr/>
        </p:nvGrpSpPr>
        <p:grpSpPr>
          <a:xfrm>
            <a:off x="6139548" y="4735034"/>
            <a:ext cx="307423" cy="301292"/>
            <a:chOff x="2573848" y="4598878"/>
            <a:chExt cx="307423" cy="307421"/>
          </a:xfrm>
        </p:grpSpPr>
        <p:sp>
          <p:nvSpPr>
            <p:cNvPr id="223" name="Oval 222">
              <a:extLst>
                <a:ext uri="{FF2B5EF4-FFF2-40B4-BE49-F238E27FC236}">
                  <a16:creationId xmlns:a16="http://schemas.microsoft.com/office/drawing/2014/main" id="{A1BFD212-F808-5ED8-0BF2-7A6BCFAD1B8E}"/>
                </a:ext>
              </a:extLst>
            </p:cNvPr>
            <p:cNvSpPr/>
            <p:nvPr/>
          </p:nvSpPr>
          <p:spPr bwMode="auto">
            <a:xfrm>
              <a:off x="2573848" y="4598878"/>
              <a:ext cx="307423" cy="307421"/>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24" name="people 2" descr="people">
              <a:extLst>
                <a:ext uri="{FF2B5EF4-FFF2-40B4-BE49-F238E27FC236}">
                  <a16:creationId xmlns:a16="http://schemas.microsoft.com/office/drawing/2014/main" id="{9B2A0F48-AE9A-65B7-F706-AA8A4E092EEE}"/>
                </a:ext>
              </a:extLst>
            </p:cNvPr>
            <p:cNvGrpSpPr/>
            <p:nvPr/>
          </p:nvGrpSpPr>
          <p:grpSpPr>
            <a:xfrm>
              <a:off x="2612258" y="4637287"/>
              <a:ext cx="230602" cy="230602"/>
              <a:chOff x="6285887" y="3004506"/>
              <a:chExt cx="503534" cy="503532"/>
            </a:xfrm>
          </p:grpSpPr>
          <p:sp>
            <p:nvSpPr>
              <p:cNvPr id="225" name="Freeform: Shape 224">
                <a:extLst>
                  <a:ext uri="{FF2B5EF4-FFF2-40B4-BE49-F238E27FC236}">
                    <a16:creationId xmlns:a16="http://schemas.microsoft.com/office/drawing/2014/main" id="{834A2382-D887-1B93-C5A3-8EAB10B32ED5}"/>
                  </a:ext>
                </a:extLst>
              </p:cNvPr>
              <p:cNvSpPr/>
              <p:nvPr/>
            </p:nvSpPr>
            <p:spPr>
              <a:xfrm>
                <a:off x="6469808" y="3307842"/>
                <a:ext cx="136374" cy="68187"/>
              </a:xfrm>
              <a:custGeom>
                <a:avLst/>
                <a:gdLst>
                  <a:gd name="connsiteX0" fmla="*/ 68105 w 136373"/>
                  <a:gd name="connsiteY0" fmla="*/ 2131 h 68186"/>
                  <a:gd name="connsiteX1" fmla="*/ 2131 w 136373"/>
                  <a:gd name="connsiteY1" fmla="*/ 68105 h 68186"/>
                  <a:gd name="connsiteX2" fmla="*/ 135130 w 136373"/>
                  <a:gd name="connsiteY2" fmla="*/ 68105 h 68186"/>
                  <a:gd name="connsiteX3" fmla="*/ 68105 w 136373"/>
                  <a:gd name="connsiteY3" fmla="*/ 2131 h 68186"/>
                </a:gdLst>
                <a:ahLst/>
                <a:cxnLst>
                  <a:cxn ang="0">
                    <a:pos x="connsiteX0" y="connsiteY0"/>
                  </a:cxn>
                  <a:cxn ang="0">
                    <a:pos x="connsiteX1" y="connsiteY1"/>
                  </a:cxn>
                  <a:cxn ang="0">
                    <a:pos x="connsiteX2" y="connsiteY2"/>
                  </a:cxn>
                  <a:cxn ang="0">
                    <a:pos x="connsiteX3" y="connsiteY3"/>
                  </a:cxn>
                </a:cxnLst>
                <a:rect l="l" t="t" r="r" b="b"/>
                <a:pathLst>
                  <a:path w="136373" h="68186">
                    <a:moveTo>
                      <a:pt x="68105" y="2131"/>
                    </a:moveTo>
                    <a:cubicBezTo>
                      <a:pt x="31569" y="2131"/>
                      <a:pt x="2131" y="31569"/>
                      <a:pt x="2131" y="68105"/>
                    </a:cubicBezTo>
                    <a:lnTo>
                      <a:pt x="135130" y="68105"/>
                    </a:lnTo>
                    <a:cubicBezTo>
                      <a:pt x="134079" y="31569"/>
                      <a:pt x="104640" y="2131"/>
                      <a:pt x="68105" y="2131"/>
                    </a:cubicBezTo>
                    <a:close/>
                  </a:path>
                </a:pathLst>
              </a:custGeom>
              <a:solidFill>
                <a:srgbClr val="0078D4"/>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26" name="Freeform: Shape 225">
                <a:extLst>
                  <a:ext uri="{FF2B5EF4-FFF2-40B4-BE49-F238E27FC236}">
                    <a16:creationId xmlns:a16="http://schemas.microsoft.com/office/drawing/2014/main" id="{5CE44A39-98FE-82B8-EC8B-21D86BD6A40C}"/>
                  </a:ext>
                </a:extLst>
              </p:cNvPr>
              <p:cNvSpPr/>
              <p:nvPr/>
            </p:nvSpPr>
            <p:spPr>
              <a:xfrm>
                <a:off x="6285818" y="3307842"/>
                <a:ext cx="136374" cy="68187"/>
              </a:xfrm>
              <a:custGeom>
                <a:avLst/>
                <a:gdLst>
                  <a:gd name="connsiteX0" fmla="*/ 68105 w 136373"/>
                  <a:gd name="connsiteY0" fmla="*/ 2131 h 68186"/>
                  <a:gd name="connsiteX1" fmla="*/ 2131 w 136373"/>
                  <a:gd name="connsiteY1" fmla="*/ 68105 h 68186"/>
                  <a:gd name="connsiteX2" fmla="*/ 135131 w 136373"/>
                  <a:gd name="connsiteY2" fmla="*/ 68105 h 68186"/>
                  <a:gd name="connsiteX3" fmla="*/ 68105 w 136373"/>
                  <a:gd name="connsiteY3" fmla="*/ 2131 h 68186"/>
                </a:gdLst>
                <a:ahLst/>
                <a:cxnLst>
                  <a:cxn ang="0">
                    <a:pos x="connsiteX0" y="connsiteY0"/>
                  </a:cxn>
                  <a:cxn ang="0">
                    <a:pos x="connsiteX1" y="connsiteY1"/>
                  </a:cxn>
                  <a:cxn ang="0">
                    <a:pos x="connsiteX2" y="connsiteY2"/>
                  </a:cxn>
                  <a:cxn ang="0">
                    <a:pos x="connsiteX3" y="connsiteY3"/>
                  </a:cxn>
                </a:cxnLst>
                <a:rect l="l" t="t" r="r" b="b"/>
                <a:pathLst>
                  <a:path w="136373" h="68186">
                    <a:moveTo>
                      <a:pt x="68105" y="2131"/>
                    </a:moveTo>
                    <a:cubicBezTo>
                      <a:pt x="31569" y="2131"/>
                      <a:pt x="2131" y="31569"/>
                      <a:pt x="2131" y="68105"/>
                    </a:cubicBezTo>
                    <a:lnTo>
                      <a:pt x="135131" y="68105"/>
                    </a:lnTo>
                    <a:cubicBezTo>
                      <a:pt x="134079" y="31569"/>
                      <a:pt x="104641" y="2131"/>
                      <a:pt x="68105" y="2131"/>
                    </a:cubicBezTo>
                    <a:close/>
                  </a:path>
                </a:pathLst>
              </a:custGeom>
              <a:solidFill>
                <a:srgbClr val="0078D4"/>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27" name="Freeform: Shape 226">
                <a:extLst>
                  <a:ext uri="{FF2B5EF4-FFF2-40B4-BE49-F238E27FC236}">
                    <a16:creationId xmlns:a16="http://schemas.microsoft.com/office/drawing/2014/main" id="{9A83D44F-ABE9-B988-A4B7-89C340694C0E}"/>
                  </a:ext>
                </a:extLst>
              </p:cNvPr>
              <p:cNvSpPr/>
              <p:nvPr/>
            </p:nvSpPr>
            <p:spPr>
              <a:xfrm>
                <a:off x="6653800" y="3307842"/>
                <a:ext cx="136374" cy="68187"/>
              </a:xfrm>
              <a:custGeom>
                <a:avLst/>
                <a:gdLst>
                  <a:gd name="connsiteX0" fmla="*/ 68105 w 136373"/>
                  <a:gd name="connsiteY0" fmla="*/ 2131 h 68186"/>
                  <a:gd name="connsiteX1" fmla="*/ 2131 w 136373"/>
                  <a:gd name="connsiteY1" fmla="*/ 68105 h 68186"/>
                  <a:gd name="connsiteX2" fmla="*/ 135130 w 136373"/>
                  <a:gd name="connsiteY2" fmla="*/ 68105 h 68186"/>
                  <a:gd name="connsiteX3" fmla="*/ 68105 w 136373"/>
                  <a:gd name="connsiteY3" fmla="*/ 2131 h 68186"/>
                </a:gdLst>
                <a:ahLst/>
                <a:cxnLst>
                  <a:cxn ang="0">
                    <a:pos x="connsiteX0" y="connsiteY0"/>
                  </a:cxn>
                  <a:cxn ang="0">
                    <a:pos x="connsiteX1" y="connsiteY1"/>
                  </a:cxn>
                  <a:cxn ang="0">
                    <a:pos x="connsiteX2" y="connsiteY2"/>
                  </a:cxn>
                  <a:cxn ang="0">
                    <a:pos x="connsiteX3" y="connsiteY3"/>
                  </a:cxn>
                </a:cxnLst>
                <a:rect l="l" t="t" r="r" b="b"/>
                <a:pathLst>
                  <a:path w="136373" h="68186">
                    <a:moveTo>
                      <a:pt x="68105" y="2131"/>
                    </a:moveTo>
                    <a:cubicBezTo>
                      <a:pt x="31570" y="2131"/>
                      <a:pt x="2131" y="31569"/>
                      <a:pt x="2131" y="68105"/>
                    </a:cubicBezTo>
                    <a:lnTo>
                      <a:pt x="135130" y="68105"/>
                    </a:lnTo>
                    <a:cubicBezTo>
                      <a:pt x="134079" y="31569"/>
                      <a:pt x="104640" y="2131"/>
                      <a:pt x="68105" y="2131"/>
                    </a:cubicBezTo>
                    <a:close/>
                  </a:path>
                </a:pathLst>
              </a:custGeom>
              <a:solidFill>
                <a:srgbClr val="0078D4"/>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28" name="Freeform: Shape 227">
                <a:extLst>
                  <a:ext uri="{FF2B5EF4-FFF2-40B4-BE49-F238E27FC236}">
                    <a16:creationId xmlns:a16="http://schemas.microsoft.com/office/drawing/2014/main" id="{C8D29578-91FF-175A-EEF4-3744458BC6DB}"/>
                  </a:ext>
                </a:extLst>
              </p:cNvPr>
              <p:cNvSpPr/>
              <p:nvPr/>
            </p:nvSpPr>
            <p:spPr>
              <a:xfrm>
                <a:off x="6312891" y="3201567"/>
                <a:ext cx="78677" cy="78677"/>
              </a:xfrm>
              <a:custGeom>
                <a:avLst/>
                <a:gdLst>
                  <a:gd name="connsiteX0" fmla="*/ 41558 w 78677"/>
                  <a:gd name="connsiteY0" fmla="*/ 80984 h 78676"/>
                  <a:gd name="connsiteX1" fmla="*/ 80984 w 78677"/>
                  <a:gd name="connsiteY1" fmla="*/ 41557 h 78676"/>
                  <a:gd name="connsiteX2" fmla="*/ 41558 w 78677"/>
                  <a:gd name="connsiteY2" fmla="*/ 2131 h 78676"/>
                  <a:gd name="connsiteX3" fmla="*/ 2131 w 78677"/>
                  <a:gd name="connsiteY3" fmla="*/ 41557 h 78676"/>
                  <a:gd name="connsiteX4" fmla="*/ 41558 w 78677"/>
                  <a:gd name="connsiteY4" fmla="*/ 80984 h 7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7" h="78676">
                    <a:moveTo>
                      <a:pt x="41558" y="80984"/>
                    </a:moveTo>
                    <a:cubicBezTo>
                      <a:pt x="63549" y="80984"/>
                      <a:pt x="80984" y="63549"/>
                      <a:pt x="80984" y="41557"/>
                    </a:cubicBezTo>
                    <a:cubicBezTo>
                      <a:pt x="80984" y="19566"/>
                      <a:pt x="63549" y="2131"/>
                      <a:pt x="41558" y="2131"/>
                    </a:cubicBezTo>
                    <a:cubicBezTo>
                      <a:pt x="19566" y="2131"/>
                      <a:pt x="2131" y="19566"/>
                      <a:pt x="2131" y="41557"/>
                    </a:cubicBezTo>
                    <a:cubicBezTo>
                      <a:pt x="2131" y="63549"/>
                      <a:pt x="19566" y="80984"/>
                      <a:pt x="41558" y="80984"/>
                    </a:cubicBezTo>
                    <a:close/>
                  </a:path>
                </a:pathLst>
              </a:custGeom>
              <a:solidFill>
                <a:srgbClr val="0078D4"/>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29" name="Freeform: Shape 228">
                <a:extLst>
                  <a:ext uri="{FF2B5EF4-FFF2-40B4-BE49-F238E27FC236}">
                    <a16:creationId xmlns:a16="http://schemas.microsoft.com/office/drawing/2014/main" id="{C6CF1540-7A0E-BC4F-0B83-834507EB48E7}"/>
                  </a:ext>
                </a:extLst>
              </p:cNvPr>
              <p:cNvSpPr/>
              <p:nvPr/>
            </p:nvSpPr>
            <p:spPr>
              <a:xfrm>
                <a:off x="6496092" y="3201567"/>
                <a:ext cx="78677" cy="78677"/>
              </a:xfrm>
              <a:custGeom>
                <a:avLst/>
                <a:gdLst>
                  <a:gd name="connsiteX0" fmla="*/ 41558 w 78677"/>
                  <a:gd name="connsiteY0" fmla="*/ 80984 h 78676"/>
                  <a:gd name="connsiteX1" fmla="*/ 80984 w 78677"/>
                  <a:gd name="connsiteY1" fmla="*/ 41557 h 78676"/>
                  <a:gd name="connsiteX2" fmla="*/ 41558 w 78677"/>
                  <a:gd name="connsiteY2" fmla="*/ 2131 h 78676"/>
                  <a:gd name="connsiteX3" fmla="*/ 2131 w 78677"/>
                  <a:gd name="connsiteY3" fmla="*/ 41557 h 78676"/>
                  <a:gd name="connsiteX4" fmla="*/ 41558 w 78677"/>
                  <a:gd name="connsiteY4" fmla="*/ 80984 h 7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7" h="78676">
                    <a:moveTo>
                      <a:pt x="41558" y="80984"/>
                    </a:moveTo>
                    <a:cubicBezTo>
                      <a:pt x="63549" y="80984"/>
                      <a:pt x="80984" y="63549"/>
                      <a:pt x="80984" y="41557"/>
                    </a:cubicBezTo>
                    <a:cubicBezTo>
                      <a:pt x="80984" y="19566"/>
                      <a:pt x="63549" y="2131"/>
                      <a:pt x="41558" y="2131"/>
                    </a:cubicBezTo>
                    <a:cubicBezTo>
                      <a:pt x="19566" y="2131"/>
                      <a:pt x="2131" y="19566"/>
                      <a:pt x="2131" y="41557"/>
                    </a:cubicBezTo>
                    <a:cubicBezTo>
                      <a:pt x="2131" y="63549"/>
                      <a:pt x="19566" y="80984"/>
                      <a:pt x="41558" y="80984"/>
                    </a:cubicBezTo>
                    <a:close/>
                  </a:path>
                </a:pathLst>
              </a:custGeom>
              <a:solidFill>
                <a:srgbClr val="0078D4"/>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30" name="Freeform: Shape 229">
                <a:extLst>
                  <a:ext uri="{FF2B5EF4-FFF2-40B4-BE49-F238E27FC236}">
                    <a16:creationId xmlns:a16="http://schemas.microsoft.com/office/drawing/2014/main" id="{06228E62-B2A1-1F99-442F-71771A957AD5}"/>
                  </a:ext>
                </a:extLst>
              </p:cNvPr>
              <p:cNvSpPr/>
              <p:nvPr/>
            </p:nvSpPr>
            <p:spPr>
              <a:xfrm>
                <a:off x="6680876" y="3201567"/>
                <a:ext cx="78677" cy="78677"/>
              </a:xfrm>
              <a:custGeom>
                <a:avLst/>
                <a:gdLst>
                  <a:gd name="connsiteX0" fmla="*/ 41558 w 78677"/>
                  <a:gd name="connsiteY0" fmla="*/ 80984 h 78676"/>
                  <a:gd name="connsiteX1" fmla="*/ 80984 w 78677"/>
                  <a:gd name="connsiteY1" fmla="*/ 41557 h 78676"/>
                  <a:gd name="connsiteX2" fmla="*/ 41558 w 78677"/>
                  <a:gd name="connsiteY2" fmla="*/ 2131 h 78676"/>
                  <a:gd name="connsiteX3" fmla="*/ 2131 w 78677"/>
                  <a:gd name="connsiteY3" fmla="*/ 41557 h 78676"/>
                  <a:gd name="connsiteX4" fmla="*/ 41558 w 78677"/>
                  <a:gd name="connsiteY4" fmla="*/ 80984 h 7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77" h="78676">
                    <a:moveTo>
                      <a:pt x="41558" y="80984"/>
                    </a:moveTo>
                    <a:cubicBezTo>
                      <a:pt x="63549" y="80984"/>
                      <a:pt x="80984" y="63549"/>
                      <a:pt x="80984" y="41557"/>
                    </a:cubicBezTo>
                    <a:cubicBezTo>
                      <a:pt x="80984" y="19566"/>
                      <a:pt x="63549" y="2131"/>
                      <a:pt x="41558" y="2131"/>
                    </a:cubicBezTo>
                    <a:cubicBezTo>
                      <a:pt x="19566" y="2131"/>
                      <a:pt x="2131" y="19566"/>
                      <a:pt x="2131" y="41557"/>
                    </a:cubicBezTo>
                    <a:cubicBezTo>
                      <a:pt x="2131" y="63549"/>
                      <a:pt x="19566" y="80984"/>
                      <a:pt x="41558" y="80984"/>
                    </a:cubicBezTo>
                    <a:close/>
                  </a:path>
                </a:pathLst>
              </a:custGeom>
              <a:solidFill>
                <a:srgbClr val="0078D4"/>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6" name="Group 75">
            <a:extLst>
              <a:ext uri="{FF2B5EF4-FFF2-40B4-BE49-F238E27FC236}">
                <a16:creationId xmlns:a16="http://schemas.microsoft.com/office/drawing/2014/main" id="{757F9827-6F52-C5E5-664B-B17B5D2E1475}"/>
              </a:ext>
              <a:ext uri="{C183D7F6-B498-43B3-948B-1728B52AA6E4}">
                <adec:decorative xmlns:adec="http://schemas.microsoft.com/office/drawing/2017/decorative" val="1"/>
              </a:ext>
            </a:extLst>
          </p:cNvPr>
          <p:cNvGrpSpPr/>
          <p:nvPr/>
        </p:nvGrpSpPr>
        <p:grpSpPr>
          <a:xfrm>
            <a:off x="6356426" y="5202309"/>
            <a:ext cx="275237" cy="269749"/>
            <a:chOff x="2790726" y="5075659"/>
            <a:chExt cx="275237" cy="275237"/>
          </a:xfrm>
        </p:grpSpPr>
        <p:sp>
          <p:nvSpPr>
            <p:cNvPr id="216" name="Oval 215">
              <a:extLst>
                <a:ext uri="{FF2B5EF4-FFF2-40B4-BE49-F238E27FC236}">
                  <a16:creationId xmlns:a16="http://schemas.microsoft.com/office/drawing/2014/main" id="{FA3CA65F-CCC5-5FA6-A21E-7767F28BF8DA}"/>
                </a:ext>
              </a:extLst>
            </p:cNvPr>
            <p:cNvSpPr/>
            <p:nvPr/>
          </p:nvSpPr>
          <p:spPr bwMode="auto">
            <a:xfrm>
              <a:off x="2790726" y="5075659"/>
              <a:ext cx="275237" cy="275237"/>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17" name="quick setup 1" descr="quick setup">
              <a:extLst>
                <a:ext uri="{FF2B5EF4-FFF2-40B4-BE49-F238E27FC236}">
                  <a16:creationId xmlns:a16="http://schemas.microsoft.com/office/drawing/2014/main" id="{8A3E658F-B983-F3E9-5C39-3A79839B1D76}"/>
                </a:ext>
              </a:extLst>
            </p:cNvPr>
            <p:cNvGrpSpPr>
              <a:grpSpLocks noChangeAspect="1"/>
            </p:cNvGrpSpPr>
            <p:nvPr/>
          </p:nvGrpSpPr>
          <p:grpSpPr bwMode="auto">
            <a:xfrm>
              <a:off x="2845703" y="5130251"/>
              <a:ext cx="165282" cy="166052"/>
              <a:chOff x="3422" y="784"/>
              <a:chExt cx="215" cy="216"/>
            </a:xfrm>
          </p:grpSpPr>
          <p:sp>
            <p:nvSpPr>
              <p:cNvPr id="218" name="AutoShape 46">
                <a:extLst>
                  <a:ext uri="{FF2B5EF4-FFF2-40B4-BE49-F238E27FC236}">
                    <a16:creationId xmlns:a16="http://schemas.microsoft.com/office/drawing/2014/main" id="{4C56EFCC-37A6-74F5-BE84-56904F72CF3D}"/>
                  </a:ext>
                </a:extLst>
              </p:cNvPr>
              <p:cNvSpPr>
                <a:spLocks noChangeAspect="1" noChangeArrowheads="1" noTextEdit="1"/>
              </p:cNvSpPr>
              <p:nvPr/>
            </p:nvSpPr>
            <p:spPr bwMode="auto">
              <a:xfrm>
                <a:off x="3422" y="784"/>
                <a:ext cx="215" cy="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latin typeface="Segoe UI"/>
                  <a:ea typeface="+mn-ea"/>
                  <a:cs typeface="+mn-cs"/>
                </a:endParaRPr>
              </a:p>
            </p:txBody>
          </p:sp>
          <p:sp>
            <p:nvSpPr>
              <p:cNvPr id="219" name="Freeform 48">
                <a:extLst>
                  <a:ext uri="{FF2B5EF4-FFF2-40B4-BE49-F238E27FC236}">
                    <a16:creationId xmlns:a16="http://schemas.microsoft.com/office/drawing/2014/main" id="{CE66575A-3283-1AA1-1553-ACC8552C4C66}"/>
                  </a:ext>
                </a:extLst>
              </p:cNvPr>
              <p:cNvSpPr>
                <a:spLocks noEditPoints="1"/>
              </p:cNvSpPr>
              <p:nvPr/>
            </p:nvSpPr>
            <p:spPr bwMode="auto">
              <a:xfrm>
                <a:off x="3422" y="784"/>
                <a:ext cx="215" cy="216"/>
              </a:xfrm>
              <a:custGeom>
                <a:avLst/>
                <a:gdLst>
                  <a:gd name="T0" fmla="*/ 193 w 215"/>
                  <a:gd name="T1" fmla="*/ 23 h 216"/>
                  <a:gd name="T2" fmla="*/ 193 w 215"/>
                  <a:gd name="T3" fmla="*/ 194 h 216"/>
                  <a:gd name="T4" fmla="*/ 22 w 215"/>
                  <a:gd name="T5" fmla="*/ 194 h 216"/>
                  <a:gd name="T6" fmla="*/ 22 w 215"/>
                  <a:gd name="T7" fmla="*/ 23 h 216"/>
                  <a:gd name="T8" fmla="*/ 193 w 215"/>
                  <a:gd name="T9" fmla="*/ 23 h 216"/>
                  <a:gd name="T10" fmla="*/ 215 w 215"/>
                  <a:gd name="T11" fmla="*/ 0 h 216"/>
                  <a:gd name="T12" fmla="*/ 0 w 215"/>
                  <a:gd name="T13" fmla="*/ 0 h 216"/>
                  <a:gd name="T14" fmla="*/ 0 w 215"/>
                  <a:gd name="T15" fmla="*/ 216 h 216"/>
                  <a:gd name="T16" fmla="*/ 215 w 215"/>
                  <a:gd name="T17" fmla="*/ 216 h 216"/>
                  <a:gd name="T18" fmla="*/ 215 w 215"/>
                  <a:gd name="T1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216">
                    <a:moveTo>
                      <a:pt x="193" y="23"/>
                    </a:moveTo>
                    <a:lnTo>
                      <a:pt x="193" y="194"/>
                    </a:lnTo>
                    <a:lnTo>
                      <a:pt x="22" y="194"/>
                    </a:lnTo>
                    <a:lnTo>
                      <a:pt x="22" y="23"/>
                    </a:lnTo>
                    <a:lnTo>
                      <a:pt x="193" y="23"/>
                    </a:lnTo>
                    <a:close/>
                    <a:moveTo>
                      <a:pt x="215" y="0"/>
                    </a:moveTo>
                    <a:lnTo>
                      <a:pt x="0" y="0"/>
                    </a:lnTo>
                    <a:lnTo>
                      <a:pt x="0" y="216"/>
                    </a:lnTo>
                    <a:lnTo>
                      <a:pt x="215" y="216"/>
                    </a:lnTo>
                    <a:lnTo>
                      <a:pt x="215" y="0"/>
                    </a:lnTo>
                    <a:close/>
                  </a:path>
                </a:pathLst>
              </a:custGeom>
              <a:solidFill>
                <a:srgbClr val="9DEE3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20" name="Rectangle 49">
                <a:extLst>
                  <a:ext uri="{FF2B5EF4-FFF2-40B4-BE49-F238E27FC236}">
                    <a16:creationId xmlns:a16="http://schemas.microsoft.com/office/drawing/2014/main" id="{CD3A7DDF-1569-CC5C-0CDF-FFA152F32FFB}"/>
                  </a:ext>
                </a:extLst>
              </p:cNvPr>
              <p:cNvSpPr>
                <a:spLocks noChangeArrowheads="1"/>
              </p:cNvSpPr>
              <p:nvPr/>
            </p:nvSpPr>
            <p:spPr bwMode="auto">
              <a:xfrm>
                <a:off x="3422" y="898"/>
                <a:ext cx="102" cy="102"/>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21" name="Freeform 50">
                <a:extLst>
                  <a:ext uri="{FF2B5EF4-FFF2-40B4-BE49-F238E27FC236}">
                    <a16:creationId xmlns:a16="http://schemas.microsoft.com/office/drawing/2014/main" id="{68DDE12A-C31B-3994-770B-A54C79641A0D}"/>
                  </a:ext>
                </a:extLst>
              </p:cNvPr>
              <p:cNvSpPr>
                <a:spLocks/>
              </p:cNvSpPr>
              <p:nvPr/>
            </p:nvSpPr>
            <p:spPr bwMode="auto">
              <a:xfrm>
                <a:off x="3558" y="784"/>
                <a:ext cx="79" cy="79"/>
              </a:xfrm>
              <a:custGeom>
                <a:avLst/>
                <a:gdLst>
                  <a:gd name="T0" fmla="*/ 0 w 79"/>
                  <a:gd name="T1" fmla="*/ 0 h 79"/>
                  <a:gd name="T2" fmla="*/ 0 w 79"/>
                  <a:gd name="T3" fmla="*/ 23 h 79"/>
                  <a:gd name="T4" fmla="*/ 57 w 79"/>
                  <a:gd name="T5" fmla="*/ 23 h 79"/>
                  <a:gd name="T6" fmla="*/ 57 w 79"/>
                  <a:gd name="T7" fmla="*/ 79 h 79"/>
                  <a:gd name="T8" fmla="*/ 79 w 79"/>
                  <a:gd name="T9" fmla="*/ 79 h 79"/>
                  <a:gd name="T10" fmla="*/ 79 w 79"/>
                  <a:gd name="T11" fmla="*/ 0 h 79"/>
                  <a:gd name="T12" fmla="*/ 0 w 7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0" y="0"/>
                    </a:moveTo>
                    <a:lnTo>
                      <a:pt x="0" y="23"/>
                    </a:lnTo>
                    <a:lnTo>
                      <a:pt x="57" y="23"/>
                    </a:lnTo>
                    <a:lnTo>
                      <a:pt x="57" y="79"/>
                    </a:lnTo>
                    <a:lnTo>
                      <a:pt x="79" y="79"/>
                    </a:lnTo>
                    <a:lnTo>
                      <a:pt x="79" y="0"/>
                    </a:lnTo>
                    <a:lnTo>
                      <a:pt x="0" y="0"/>
                    </a:ln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22" name="Freeform 51">
                <a:extLst>
                  <a:ext uri="{FF2B5EF4-FFF2-40B4-BE49-F238E27FC236}">
                    <a16:creationId xmlns:a16="http://schemas.microsoft.com/office/drawing/2014/main" id="{F0669837-C627-14C0-6B25-29189FED706C}"/>
                  </a:ext>
                </a:extLst>
              </p:cNvPr>
              <p:cNvSpPr>
                <a:spLocks/>
              </p:cNvSpPr>
              <p:nvPr/>
            </p:nvSpPr>
            <p:spPr bwMode="auto">
              <a:xfrm>
                <a:off x="3469" y="831"/>
                <a:ext cx="121" cy="122"/>
              </a:xfrm>
              <a:custGeom>
                <a:avLst/>
                <a:gdLst>
                  <a:gd name="T0" fmla="*/ 99 w 121"/>
                  <a:gd name="T1" fmla="*/ 0 h 122"/>
                  <a:gd name="T2" fmla="*/ 42 w 121"/>
                  <a:gd name="T3" fmla="*/ 0 h 122"/>
                  <a:gd name="T4" fmla="*/ 42 w 121"/>
                  <a:gd name="T5" fmla="*/ 23 h 122"/>
                  <a:gd name="T6" fmla="*/ 82 w 121"/>
                  <a:gd name="T7" fmla="*/ 23 h 122"/>
                  <a:gd name="T8" fmla="*/ 0 w 121"/>
                  <a:gd name="T9" fmla="*/ 106 h 122"/>
                  <a:gd name="T10" fmla="*/ 16 w 121"/>
                  <a:gd name="T11" fmla="*/ 122 h 122"/>
                  <a:gd name="T12" fmla="*/ 99 w 121"/>
                  <a:gd name="T13" fmla="*/ 39 h 122"/>
                  <a:gd name="T14" fmla="*/ 99 w 121"/>
                  <a:gd name="T15" fmla="*/ 80 h 122"/>
                  <a:gd name="T16" fmla="*/ 121 w 121"/>
                  <a:gd name="T17" fmla="*/ 80 h 122"/>
                  <a:gd name="T18" fmla="*/ 121 w 121"/>
                  <a:gd name="T19" fmla="*/ 23 h 122"/>
                  <a:gd name="T20" fmla="*/ 121 w 121"/>
                  <a:gd name="T21" fmla="*/ 0 h 122"/>
                  <a:gd name="T22" fmla="*/ 99 w 121"/>
                  <a:gd name="T23" fmla="*/ 0 h 122"/>
                  <a:gd name="T24" fmla="*/ 99 w 121"/>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22">
                    <a:moveTo>
                      <a:pt x="99" y="0"/>
                    </a:moveTo>
                    <a:lnTo>
                      <a:pt x="42" y="0"/>
                    </a:lnTo>
                    <a:lnTo>
                      <a:pt x="42" y="23"/>
                    </a:lnTo>
                    <a:lnTo>
                      <a:pt x="82" y="23"/>
                    </a:lnTo>
                    <a:lnTo>
                      <a:pt x="0" y="106"/>
                    </a:lnTo>
                    <a:lnTo>
                      <a:pt x="16" y="122"/>
                    </a:lnTo>
                    <a:lnTo>
                      <a:pt x="99" y="39"/>
                    </a:lnTo>
                    <a:lnTo>
                      <a:pt x="99" y="80"/>
                    </a:lnTo>
                    <a:lnTo>
                      <a:pt x="121" y="80"/>
                    </a:lnTo>
                    <a:lnTo>
                      <a:pt x="121" y="23"/>
                    </a:lnTo>
                    <a:lnTo>
                      <a:pt x="121" y="0"/>
                    </a:lnTo>
                    <a:lnTo>
                      <a:pt x="99" y="0"/>
                    </a:lnTo>
                    <a:lnTo>
                      <a:pt x="99" y="0"/>
                    </a:ln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7" name="Group 76">
            <a:extLst>
              <a:ext uri="{FF2B5EF4-FFF2-40B4-BE49-F238E27FC236}">
                <a16:creationId xmlns:a16="http://schemas.microsoft.com/office/drawing/2014/main" id="{48033877-DADA-3AEC-3092-372DA6953811}"/>
              </a:ext>
              <a:ext uri="{C183D7F6-B498-43B3-948B-1728B52AA6E4}">
                <adec:decorative xmlns:adec="http://schemas.microsoft.com/office/drawing/2017/decorative" val="1"/>
              </a:ext>
            </a:extLst>
          </p:cNvPr>
          <p:cNvGrpSpPr/>
          <p:nvPr/>
        </p:nvGrpSpPr>
        <p:grpSpPr>
          <a:xfrm>
            <a:off x="9316365" y="3365482"/>
            <a:ext cx="290561" cy="284767"/>
            <a:chOff x="5750665" y="3201465"/>
            <a:chExt cx="290561" cy="290560"/>
          </a:xfrm>
        </p:grpSpPr>
        <p:sp>
          <p:nvSpPr>
            <p:cNvPr id="208" name="Oval 207">
              <a:extLst>
                <a:ext uri="{FF2B5EF4-FFF2-40B4-BE49-F238E27FC236}">
                  <a16:creationId xmlns:a16="http://schemas.microsoft.com/office/drawing/2014/main" id="{4C4BCD29-02E5-4F99-8FB8-44A5FBED6FD0}"/>
                </a:ext>
              </a:extLst>
            </p:cNvPr>
            <p:cNvSpPr/>
            <p:nvPr/>
          </p:nvSpPr>
          <p:spPr bwMode="auto">
            <a:xfrm>
              <a:off x="5750665" y="3201465"/>
              <a:ext cx="290561" cy="29056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09" name="accelerate" descr="accelerate">
              <a:extLst>
                <a:ext uri="{FF2B5EF4-FFF2-40B4-BE49-F238E27FC236}">
                  <a16:creationId xmlns:a16="http://schemas.microsoft.com/office/drawing/2014/main" id="{8848C83B-3A89-BFEB-5159-7D6402272E9C}"/>
                </a:ext>
              </a:extLst>
            </p:cNvPr>
            <p:cNvGrpSpPr/>
            <p:nvPr/>
          </p:nvGrpSpPr>
          <p:grpSpPr>
            <a:xfrm>
              <a:off x="5811535" y="3262809"/>
              <a:ext cx="168820" cy="167872"/>
              <a:chOff x="1648362" y="2175443"/>
              <a:chExt cx="384408" cy="382247"/>
            </a:xfrm>
          </p:grpSpPr>
          <p:sp>
            <p:nvSpPr>
              <p:cNvPr id="210" name="Rectangle 239">
                <a:extLst>
                  <a:ext uri="{FF2B5EF4-FFF2-40B4-BE49-F238E27FC236}">
                    <a16:creationId xmlns:a16="http://schemas.microsoft.com/office/drawing/2014/main" id="{EEF2DD75-DAD3-6A4C-A936-61A6EA34B2BC}"/>
                  </a:ext>
                </a:extLst>
              </p:cNvPr>
              <p:cNvSpPr>
                <a:spLocks noChangeArrowheads="1"/>
              </p:cNvSpPr>
              <p:nvPr/>
            </p:nvSpPr>
            <p:spPr bwMode="auto">
              <a:xfrm>
                <a:off x="1648362" y="2538253"/>
                <a:ext cx="19437" cy="19437"/>
              </a:xfrm>
              <a:prstGeom prst="rect">
                <a:avLst/>
              </a:prstGeom>
              <a:solidFill>
                <a:schemeClr val="accent5">
                  <a:lumMod val="75000"/>
                </a:schemeClr>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11" name="Rectangle 240">
                <a:extLst>
                  <a:ext uri="{FF2B5EF4-FFF2-40B4-BE49-F238E27FC236}">
                    <a16:creationId xmlns:a16="http://schemas.microsoft.com/office/drawing/2014/main" id="{C0BD88F3-A016-378B-AE75-5BA2971D549D}"/>
                  </a:ext>
                </a:extLst>
              </p:cNvPr>
              <p:cNvSpPr>
                <a:spLocks noChangeArrowheads="1"/>
              </p:cNvSpPr>
              <p:nvPr/>
            </p:nvSpPr>
            <p:spPr bwMode="auto">
              <a:xfrm>
                <a:off x="1689395" y="2516657"/>
                <a:ext cx="19437" cy="41033"/>
              </a:xfrm>
              <a:prstGeom prst="rect">
                <a:avLst/>
              </a:prstGeom>
              <a:solidFill>
                <a:schemeClr val="accent5">
                  <a:lumMod val="75000"/>
                </a:schemeClr>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12" name="Rectangle 241">
                <a:extLst>
                  <a:ext uri="{FF2B5EF4-FFF2-40B4-BE49-F238E27FC236}">
                    <a16:creationId xmlns:a16="http://schemas.microsoft.com/office/drawing/2014/main" id="{0AAD3616-B674-94AC-7C01-65DF8B504925}"/>
                  </a:ext>
                </a:extLst>
              </p:cNvPr>
              <p:cNvSpPr>
                <a:spLocks noChangeArrowheads="1"/>
              </p:cNvSpPr>
              <p:nvPr/>
            </p:nvSpPr>
            <p:spPr bwMode="auto">
              <a:xfrm>
                <a:off x="1730426" y="2497222"/>
                <a:ext cx="38873" cy="60468"/>
              </a:xfrm>
              <a:prstGeom prst="rect">
                <a:avLst/>
              </a:prstGeom>
              <a:solidFill>
                <a:schemeClr val="accent5">
                  <a:lumMod val="75000"/>
                </a:schemeClr>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13" name="Rectangle 242">
                <a:extLst>
                  <a:ext uri="{FF2B5EF4-FFF2-40B4-BE49-F238E27FC236}">
                    <a16:creationId xmlns:a16="http://schemas.microsoft.com/office/drawing/2014/main" id="{047BEB1C-BD39-E476-8A4B-A24C2D244445}"/>
                  </a:ext>
                </a:extLst>
              </p:cNvPr>
              <p:cNvSpPr>
                <a:spLocks noChangeArrowheads="1"/>
              </p:cNvSpPr>
              <p:nvPr/>
            </p:nvSpPr>
            <p:spPr bwMode="auto">
              <a:xfrm>
                <a:off x="1788736" y="2458349"/>
                <a:ext cx="41033" cy="99341"/>
              </a:xfrm>
              <a:prstGeom prst="rect">
                <a:avLst/>
              </a:prstGeom>
              <a:solidFill>
                <a:schemeClr val="accent5">
                  <a:lumMod val="75000"/>
                </a:schemeClr>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14" name="Rectangle 243">
                <a:extLst>
                  <a:ext uri="{FF2B5EF4-FFF2-40B4-BE49-F238E27FC236}">
                    <a16:creationId xmlns:a16="http://schemas.microsoft.com/office/drawing/2014/main" id="{EBCC9BC2-9D9E-2077-26CF-2287ADFEA4E0}"/>
                  </a:ext>
                </a:extLst>
              </p:cNvPr>
              <p:cNvSpPr>
                <a:spLocks noChangeArrowheads="1"/>
              </p:cNvSpPr>
              <p:nvPr/>
            </p:nvSpPr>
            <p:spPr bwMode="auto">
              <a:xfrm>
                <a:off x="1860002" y="2376285"/>
                <a:ext cx="62629" cy="181405"/>
              </a:xfrm>
              <a:prstGeom prst="rect">
                <a:avLst/>
              </a:prstGeom>
              <a:solidFill>
                <a:schemeClr val="accent5">
                  <a:lumMod val="75000"/>
                </a:schemeClr>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15" name="Rectangle 244">
                <a:extLst>
                  <a:ext uri="{FF2B5EF4-FFF2-40B4-BE49-F238E27FC236}">
                    <a16:creationId xmlns:a16="http://schemas.microsoft.com/office/drawing/2014/main" id="{C51C3C54-A793-4B3B-33B2-7DAD2B79B818}"/>
                  </a:ext>
                </a:extLst>
              </p:cNvPr>
              <p:cNvSpPr>
                <a:spLocks noChangeArrowheads="1"/>
              </p:cNvSpPr>
              <p:nvPr/>
            </p:nvSpPr>
            <p:spPr bwMode="auto">
              <a:xfrm>
                <a:off x="1952865" y="2175443"/>
                <a:ext cx="79905" cy="382247"/>
              </a:xfrm>
              <a:prstGeom prst="rect">
                <a:avLst/>
              </a:prstGeom>
              <a:solidFill>
                <a:schemeClr val="accent5">
                  <a:lumMod val="75000"/>
                </a:schemeClr>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8" name="Group 77">
            <a:extLst>
              <a:ext uri="{FF2B5EF4-FFF2-40B4-BE49-F238E27FC236}">
                <a16:creationId xmlns:a16="http://schemas.microsoft.com/office/drawing/2014/main" id="{B2F3D98D-E924-C5E2-C6D9-703C35891515}"/>
              </a:ext>
              <a:ext uri="{C183D7F6-B498-43B3-948B-1728B52AA6E4}">
                <adec:decorative xmlns:adec="http://schemas.microsoft.com/office/drawing/2017/decorative" val="1"/>
              </a:ext>
            </a:extLst>
          </p:cNvPr>
          <p:cNvGrpSpPr/>
          <p:nvPr/>
        </p:nvGrpSpPr>
        <p:grpSpPr>
          <a:xfrm>
            <a:off x="8549963" y="3394449"/>
            <a:ext cx="290561" cy="284767"/>
            <a:chOff x="4984263" y="3231021"/>
            <a:chExt cx="290561" cy="290560"/>
          </a:xfrm>
        </p:grpSpPr>
        <p:sp>
          <p:nvSpPr>
            <p:cNvPr id="204" name="Oval 203">
              <a:extLst>
                <a:ext uri="{FF2B5EF4-FFF2-40B4-BE49-F238E27FC236}">
                  <a16:creationId xmlns:a16="http://schemas.microsoft.com/office/drawing/2014/main" id="{A3FE8B70-1DE3-7EDA-B0C2-A7321DEED572}"/>
                </a:ext>
              </a:extLst>
            </p:cNvPr>
            <p:cNvSpPr/>
            <p:nvPr/>
          </p:nvSpPr>
          <p:spPr bwMode="auto">
            <a:xfrm>
              <a:off x="4984263" y="3231021"/>
              <a:ext cx="290561" cy="29056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205" name="Group 204">
              <a:extLst>
                <a:ext uri="{FF2B5EF4-FFF2-40B4-BE49-F238E27FC236}">
                  <a16:creationId xmlns:a16="http://schemas.microsoft.com/office/drawing/2014/main" id="{373FBD92-B9D1-B7D9-4FE4-E7412AD468C7}"/>
                </a:ext>
              </a:extLst>
            </p:cNvPr>
            <p:cNvGrpSpPr/>
            <p:nvPr/>
          </p:nvGrpSpPr>
          <p:grpSpPr>
            <a:xfrm>
              <a:off x="5049824" y="3276372"/>
              <a:ext cx="159439" cy="199858"/>
              <a:chOff x="7441039" y="3299935"/>
              <a:chExt cx="159439" cy="199858"/>
            </a:xfrm>
          </p:grpSpPr>
          <p:sp>
            <p:nvSpPr>
              <p:cNvPr id="206" name="Freeform 128">
                <a:extLst>
                  <a:ext uri="{FF2B5EF4-FFF2-40B4-BE49-F238E27FC236}">
                    <a16:creationId xmlns:a16="http://schemas.microsoft.com/office/drawing/2014/main" id="{655BEDE5-3338-AC90-CDC8-1A0D2A52C20E}"/>
                  </a:ext>
                </a:extLst>
              </p:cNvPr>
              <p:cNvSpPr>
                <a:spLocks/>
              </p:cNvSpPr>
              <p:nvPr/>
            </p:nvSpPr>
            <p:spPr bwMode="auto">
              <a:xfrm>
                <a:off x="7441039" y="3299935"/>
                <a:ext cx="159439" cy="199858"/>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07" name="Freeform 129">
                <a:extLst>
                  <a:ext uri="{FF2B5EF4-FFF2-40B4-BE49-F238E27FC236}">
                    <a16:creationId xmlns:a16="http://schemas.microsoft.com/office/drawing/2014/main" id="{FF36035D-9699-B074-4300-5231781C2F83}"/>
                  </a:ext>
                </a:extLst>
              </p:cNvPr>
              <p:cNvSpPr>
                <a:spLocks/>
              </p:cNvSpPr>
              <p:nvPr/>
            </p:nvSpPr>
            <p:spPr bwMode="auto">
              <a:xfrm>
                <a:off x="7508408" y="3378530"/>
                <a:ext cx="25450" cy="50900"/>
              </a:xfrm>
              <a:custGeom>
                <a:avLst/>
                <a:gdLst>
                  <a:gd name="T0" fmla="*/ 16 w 22"/>
                  <a:gd name="T1" fmla="*/ 22 h 44"/>
                  <a:gd name="T2" fmla="*/ 16 w 22"/>
                  <a:gd name="T3" fmla="*/ 44 h 44"/>
                  <a:gd name="T4" fmla="*/ 7 w 22"/>
                  <a:gd name="T5" fmla="*/ 44 h 44"/>
                  <a:gd name="T6" fmla="*/ 7 w 22"/>
                  <a:gd name="T7" fmla="*/ 22 h 44"/>
                  <a:gd name="T8" fmla="*/ 0 w 22"/>
                  <a:gd name="T9" fmla="*/ 11 h 44"/>
                  <a:gd name="T10" fmla="*/ 11 w 22"/>
                  <a:gd name="T11" fmla="*/ 0 h 44"/>
                  <a:gd name="T12" fmla="*/ 22 w 22"/>
                  <a:gd name="T13" fmla="*/ 11 h 44"/>
                  <a:gd name="T14" fmla="*/ 16 w 22"/>
                  <a:gd name="T15" fmla="*/ 2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4">
                    <a:moveTo>
                      <a:pt x="16" y="22"/>
                    </a:moveTo>
                    <a:cubicBezTo>
                      <a:pt x="16" y="44"/>
                      <a:pt x="16" y="44"/>
                      <a:pt x="16" y="44"/>
                    </a:cubicBezTo>
                    <a:cubicBezTo>
                      <a:pt x="7" y="44"/>
                      <a:pt x="7" y="44"/>
                      <a:pt x="7" y="44"/>
                    </a:cubicBezTo>
                    <a:cubicBezTo>
                      <a:pt x="7" y="22"/>
                      <a:pt x="7" y="22"/>
                      <a:pt x="7" y="22"/>
                    </a:cubicBezTo>
                    <a:cubicBezTo>
                      <a:pt x="2" y="20"/>
                      <a:pt x="0" y="16"/>
                      <a:pt x="0" y="11"/>
                    </a:cubicBezTo>
                    <a:cubicBezTo>
                      <a:pt x="0" y="5"/>
                      <a:pt x="5" y="0"/>
                      <a:pt x="11" y="0"/>
                    </a:cubicBezTo>
                    <a:cubicBezTo>
                      <a:pt x="17" y="0"/>
                      <a:pt x="22" y="5"/>
                      <a:pt x="22" y="11"/>
                    </a:cubicBezTo>
                    <a:cubicBezTo>
                      <a:pt x="22" y="16"/>
                      <a:pt x="20" y="20"/>
                      <a:pt x="16" y="22"/>
                    </a:cubicBezTo>
                    <a:close/>
                  </a:path>
                </a:pathLst>
              </a:custGeom>
              <a:solidFill>
                <a:srgbClr val="50E6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79" name="Group 78">
            <a:extLst>
              <a:ext uri="{FF2B5EF4-FFF2-40B4-BE49-F238E27FC236}">
                <a16:creationId xmlns:a16="http://schemas.microsoft.com/office/drawing/2014/main" id="{18CFAF5C-8AC3-C0B6-4033-4B0051BF3D3D}"/>
              </a:ext>
              <a:ext uri="{C183D7F6-B498-43B3-948B-1728B52AA6E4}">
                <adec:decorative xmlns:adec="http://schemas.microsoft.com/office/drawing/2017/decorative" val="1"/>
              </a:ext>
            </a:extLst>
          </p:cNvPr>
          <p:cNvGrpSpPr/>
          <p:nvPr/>
        </p:nvGrpSpPr>
        <p:grpSpPr>
          <a:xfrm>
            <a:off x="10790709" y="3013680"/>
            <a:ext cx="290561" cy="284767"/>
            <a:chOff x="7225009" y="2842506"/>
            <a:chExt cx="290561" cy="290560"/>
          </a:xfrm>
        </p:grpSpPr>
        <p:sp>
          <p:nvSpPr>
            <p:cNvPr id="202" name="Oval 201">
              <a:extLst>
                <a:ext uri="{FF2B5EF4-FFF2-40B4-BE49-F238E27FC236}">
                  <a16:creationId xmlns:a16="http://schemas.microsoft.com/office/drawing/2014/main" id="{C9198544-6445-DF05-EC4C-AE4095B1EA55}"/>
                </a:ext>
              </a:extLst>
            </p:cNvPr>
            <p:cNvSpPr/>
            <p:nvPr/>
          </p:nvSpPr>
          <p:spPr bwMode="auto">
            <a:xfrm>
              <a:off x="7225009" y="2842506"/>
              <a:ext cx="290561" cy="29056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sp>
          <p:nvSpPr>
            <p:cNvPr id="203" name="cloud 4" descr="cloud">
              <a:extLst>
                <a:ext uri="{FF2B5EF4-FFF2-40B4-BE49-F238E27FC236}">
                  <a16:creationId xmlns:a16="http://schemas.microsoft.com/office/drawing/2014/main" id="{A21508B8-4E29-FCF3-F8D6-FF4BB15C04D8}"/>
                </a:ext>
              </a:extLst>
            </p:cNvPr>
            <p:cNvSpPr>
              <a:spLocks noChangeAspect="1"/>
            </p:cNvSpPr>
            <p:nvPr/>
          </p:nvSpPr>
          <p:spPr bwMode="auto">
            <a:xfrm flipV="1">
              <a:off x="7276050" y="2935837"/>
              <a:ext cx="188478" cy="10389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0078D4"/>
            </a:solidFill>
            <a:ln w="25400"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Semilight"/>
                <a:ea typeface="+mn-ea"/>
                <a:cs typeface="+mn-cs"/>
              </a:endParaRPr>
            </a:p>
          </p:txBody>
        </p:sp>
      </p:grpSp>
      <p:grpSp>
        <p:nvGrpSpPr>
          <p:cNvPr id="80" name="Group 79">
            <a:extLst>
              <a:ext uri="{FF2B5EF4-FFF2-40B4-BE49-F238E27FC236}">
                <a16:creationId xmlns:a16="http://schemas.microsoft.com/office/drawing/2014/main" id="{773A0E3E-79DA-6D87-D6C1-89F442821F36}"/>
              </a:ext>
              <a:ext uri="{C183D7F6-B498-43B3-948B-1728B52AA6E4}">
                <adec:decorative xmlns:adec="http://schemas.microsoft.com/office/drawing/2017/decorative" val="1"/>
              </a:ext>
            </a:extLst>
          </p:cNvPr>
          <p:cNvGrpSpPr/>
          <p:nvPr/>
        </p:nvGrpSpPr>
        <p:grpSpPr>
          <a:xfrm>
            <a:off x="10048036" y="3377612"/>
            <a:ext cx="290561" cy="284767"/>
            <a:chOff x="6482336" y="3213842"/>
            <a:chExt cx="290561" cy="290560"/>
          </a:xfrm>
        </p:grpSpPr>
        <p:sp>
          <p:nvSpPr>
            <p:cNvPr id="192" name="Oval 191">
              <a:extLst>
                <a:ext uri="{FF2B5EF4-FFF2-40B4-BE49-F238E27FC236}">
                  <a16:creationId xmlns:a16="http://schemas.microsoft.com/office/drawing/2014/main" id="{40CD6A89-A275-8F7A-010C-69FEA3C7D57A}"/>
                </a:ext>
              </a:extLst>
            </p:cNvPr>
            <p:cNvSpPr/>
            <p:nvPr/>
          </p:nvSpPr>
          <p:spPr bwMode="auto">
            <a:xfrm>
              <a:off x="6482336" y="3213842"/>
              <a:ext cx="290561" cy="29056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93" name="community" descr="community">
              <a:extLst>
                <a:ext uri="{FF2B5EF4-FFF2-40B4-BE49-F238E27FC236}">
                  <a16:creationId xmlns:a16="http://schemas.microsoft.com/office/drawing/2014/main" id="{321D960D-56EC-DEC2-892E-77AEF20C26F9}"/>
                </a:ext>
              </a:extLst>
            </p:cNvPr>
            <p:cNvGrpSpPr/>
            <p:nvPr/>
          </p:nvGrpSpPr>
          <p:grpSpPr>
            <a:xfrm>
              <a:off x="6525313" y="3256819"/>
              <a:ext cx="204606" cy="204606"/>
              <a:chOff x="3519486" y="3905250"/>
              <a:chExt cx="490540" cy="490538"/>
            </a:xfrm>
          </p:grpSpPr>
          <p:sp>
            <p:nvSpPr>
              <p:cNvPr id="194" name="Freeform: Shape 193">
                <a:extLst>
                  <a:ext uri="{FF2B5EF4-FFF2-40B4-BE49-F238E27FC236}">
                    <a16:creationId xmlns:a16="http://schemas.microsoft.com/office/drawing/2014/main" id="{D22BE544-A61B-467D-6369-AC52CCB3E199}"/>
                  </a:ext>
                </a:extLst>
              </p:cNvPr>
              <p:cNvSpPr/>
              <p:nvPr/>
            </p:nvSpPr>
            <p:spPr>
              <a:xfrm>
                <a:off x="3826642" y="4154036"/>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chemeClr val="accent5">
                  <a:lumMod val="75000"/>
                </a:schemeClr>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95" name="Freeform: Shape 194">
                <a:extLst>
                  <a:ext uri="{FF2B5EF4-FFF2-40B4-BE49-F238E27FC236}">
                    <a16:creationId xmlns:a16="http://schemas.microsoft.com/office/drawing/2014/main" id="{5517A9D9-0ECE-1E6E-FB0E-89ADF918D5D8}"/>
                  </a:ext>
                </a:extLst>
              </p:cNvPr>
              <p:cNvSpPr/>
              <p:nvPr/>
            </p:nvSpPr>
            <p:spPr>
              <a:xfrm>
                <a:off x="3866270" y="4029229"/>
                <a:ext cx="101142" cy="101142"/>
              </a:xfrm>
              <a:custGeom>
                <a:avLst/>
                <a:gdLst>
                  <a:gd name="connsiteX0" fmla="*/ 102398 w 101142"/>
                  <a:gd name="connsiteY0" fmla="*/ 52195 h 101141"/>
                  <a:gd name="connsiteX1" fmla="*/ 52196 w 101142"/>
                  <a:gd name="connsiteY1" fmla="*/ 102397 h 101141"/>
                  <a:gd name="connsiteX2" fmla="*/ 1994 w 101142"/>
                  <a:gd name="connsiteY2" fmla="*/ 52195 h 101141"/>
                  <a:gd name="connsiteX3" fmla="*/ 52196 w 101142"/>
                  <a:gd name="connsiteY3" fmla="*/ 1994 h 101141"/>
                  <a:gd name="connsiteX4" fmla="*/ 102398 w 101142"/>
                  <a:gd name="connsiteY4" fmla="*/ 52195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5"/>
                    </a:moveTo>
                    <a:cubicBezTo>
                      <a:pt x="102398" y="79981"/>
                      <a:pt x="79896" y="102397"/>
                      <a:pt x="52196" y="102397"/>
                    </a:cubicBezTo>
                    <a:cubicBezTo>
                      <a:pt x="24495" y="102397"/>
                      <a:pt x="1994" y="79896"/>
                      <a:pt x="1994" y="52195"/>
                    </a:cubicBezTo>
                    <a:cubicBezTo>
                      <a:pt x="1994" y="24495"/>
                      <a:pt x="24495" y="1994"/>
                      <a:pt x="52196" y="1994"/>
                    </a:cubicBezTo>
                    <a:cubicBezTo>
                      <a:pt x="79896" y="1994"/>
                      <a:pt x="102398" y="24495"/>
                      <a:pt x="102398" y="52195"/>
                    </a:cubicBezTo>
                    <a:close/>
                  </a:path>
                </a:pathLst>
              </a:custGeom>
              <a:solidFill>
                <a:schemeClr val="accent5">
                  <a:lumMod val="75000"/>
                </a:schemeClr>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96" name="Freeform: Shape 195">
                <a:extLst>
                  <a:ext uri="{FF2B5EF4-FFF2-40B4-BE49-F238E27FC236}">
                    <a16:creationId xmlns:a16="http://schemas.microsoft.com/office/drawing/2014/main" id="{B4E02C3D-44FF-2D12-CDDD-EFA82ABE27D7}"/>
                  </a:ext>
                </a:extLst>
              </p:cNvPr>
              <p:cNvSpPr/>
              <p:nvPr/>
            </p:nvSpPr>
            <p:spPr>
              <a:xfrm>
                <a:off x="3673220" y="4051749"/>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97" name="Freeform: Shape 196">
                <a:extLst>
                  <a:ext uri="{FF2B5EF4-FFF2-40B4-BE49-F238E27FC236}">
                    <a16:creationId xmlns:a16="http://schemas.microsoft.com/office/drawing/2014/main" id="{214E31E5-F830-139F-E7F8-245E526255B7}"/>
                  </a:ext>
                </a:extLst>
              </p:cNvPr>
              <p:cNvSpPr/>
              <p:nvPr/>
            </p:nvSpPr>
            <p:spPr>
              <a:xfrm>
                <a:off x="3712857" y="3926981"/>
                <a:ext cx="101142" cy="101142"/>
              </a:xfrm>
              <a:custGeom>
                <a:avLst/>
                <a:gdLst>
                  <a:gd name="connsiteX0" fmla="*/ 102398 w 101142"/>
                  <a:gd name="connsiteY0" fmla="*/ 52196 h 101141"/>
                  <a:gd name="connsiteX1" fmla="*/ 52196 w 101142"/>
                  <a:gd name="connsiteY1" fmla="*/ 102397 h 101141"/>
                  <a:gd name="connsiteX2" fmla="*/ 1994 w 101142"/>
                  <a:gd name="connsiteY2" fmla="*/ 52196 h 101141"/>
                  <a:gd name="connsiteX3" fmla="*/ 52111 w 101142"/>
                  <a:gd name="connsiteY3" fmla="*/ 1994 h 101141"/>
                  <a:gd name="connsiteX4" fmla="*/ 102398 w 101142"/>
                  <a:gd name="connsiteY4" fmla="*/ 52196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6"/>
                    </a:moveTo>
                    <a:cubicBezTo>
                      <a:pt x="102398" y="79982"/>
                      <a:pt x="79896" y="102397"/>
                      <a:pt x="52196" y="102397"/>
                    </a:cubicBezTo>
                    <a:cubicBezTo>
                      <a:pt x="24496" y="102397"/>
                      <a:pt x="1994" y="79896"/>
                      <a:pt x="1994" y="52196"/>
                    </a:cubicBezTo>
                    <a:cubicBezTo>
                      <a:pt x="1994" y="24495"/>
                      <a:pt x="24410" y="1994"/>
                      <a:pt x="52111" y="1994"/>
                    </a:cubicBezTo>
                    <a:cubicBezTo>
                      <a:pt x="79812" y="1994"/>
                      <a:pt x="102398" y="24495"/>
                      <a:pt x="102398" y="52196"/>
                    </a:cubicBez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98" name="Freeform: Shape 197">
                <a:extLst>
                  <a:ext uri="{FF2B5EF4-FFF2-40B4-BE49-F238E27FC236}">
                    <a16:creationId xmlns:a16="http://schemas.microsoft.com/office/drawing/2014/main" id="{6F59301E-BAB0-0C37-8DC4-35D046E991D5}"/>
                  </a:ext>
                </a:extLst>
              </p:cNvPr>
              <p:cNvSpPr/>
              <p:nvPr/>
            </p:nvSpPr>
            <p:spPr>
              <a:xfrm>
                <a:off x="3673220" y="4283506"/>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chemeClr val="accent5">
                  <a:lumMod val="75000"/>
                </a:schemeClr>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99" name="Freeform: Shape 198">
                <a:extLst>
                  <a:ext uri="{FF2B5EF4-FFF2-40B4-BE49-F238E27FC236}">
                    <a16:creationId xmlns:a16="http://schemas.microsoft.com/office/drawing/2014/main" id="{2060F358-08CC-4625-AD5C-E5DCFFC82F47}"/>
                  </a:ext>
                </a:extLst>
              </p:cNvPr>
              <p:cNvSpPr/>
              <p:nvPr/>
            </p:nvSpPr>
            <p:spPr>
              <a:xfrm>
                <a:off x="3712857" y="4158777"/>
                <a:ext cx="101142" cy="101142"/>
              </a:xfrm>
              <a:custGeom>
                <a:avLst/>
                <a:gdLst>
                  <a:gd name="connsiteX0" fmla="*/ 102398 w 101142"/>
                  <a:gd name="connsiteY0" fmla="*/ 52196 h 101141"/>
                  <a:gd name="connsiteX1" fmla="*/ 52196 w 101142"/>
                  <a:gd name="connsiteY1" fmla="*/ 102398 h 101141"/>
                  <a:gd name="connsiteX2" fmla="*/ 1994 w 101142"/>
                  <a:gd name="connsiteY2" fmla="*/ 52196 h 101141"/>
                  <a:gd name="connsiteX3" fmla="*/ 52196 w 101142"/>
                  <a:gd name="connsiteY3" fmla="*/ 1994 h 101141"/>
                  <a:gd name="connsiteX4" fmla="*/ 102398 w 101142"/>
                  <a:gd name="connsiteY4" fmla="*/ 52196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6"/>
                    </a:moveTo>
                    <a:cubicBezTo>
                      <a:pt x="102398" y="79982"/>
                      <a:pt x="79896" y="102398"/>
                      <a:pt x="52196" y="102398"/>
                    </a:cubicBezTo>
                    <a:cubicBezTo>
                      <a:pt x="24496" y="102398"/>
                      <a:pt x="1994" y="79896"/>
                      <a:pt x="1994" y="52196"/>
                    </a:cubicBezTo>
                    <a:cubicBezTo>
                      <a:pt x="1994" y="24496"/>
                      <a:pt x="24496" y="1994"/>
                      <a:pt x="52196" y="1994"/>
                    </a:cubicBezTo>
                    <a:cubicBezTo>
                      <a:pt x="79896" y="1994"/>
                      <a:pt x="102398" y="24410"/>
                      <a:pt x="102398" y="52196"/>
                    </a:cubicBezTo>
                    <a:close/>
                  </a:path>
                </a:pathLst>
              </a:custGeom>
              <a:solidFill>
                <a:schemeClr val="accent5">
                  <a:lumMod val="75000"/>
                </a:schemeClr>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00" name="Freeform: Shape 199">
                <a:extLst>
                  <a:ext uri="{FF2B5EF4-FFF2-40B4-BE49-F238E27FC236}">
                    <a16:creationId xmlns:a16="http://schemas.microsoft.com/office/drawing/2014/main" id="{728506D8-13C4-1B57-BD97-9D7D0982E0AC}"/>
                  </a:ext>
                </a:extLst>
              </p:cNvPr>
              <p:cNvSpPr/>
              <p:nvPr/>
            </p:nvSpPr>
            <p:spPr>
              <a:xfrm>
                <a:off x="3520657" y="4154036"/>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201" name="Freeform: Shape 200">
                <a:extLst>
                  <a:ext uri="{FF2B5EF4-FFF2-40B4-BE49-F238E27FC236}">
                    <a16:creationId xmlns:a16="http://schemas.microsoft.com/office/drawing/2014/main" id="{0235743F-DD1E-33D2-F864-592E949ECDF7}"/>
                  </a:ext>
                </a:extLst>
              </p:cNvPr>
              <p:cNvSpPr/>
              <p:nvPr/>
            </p:nvSpPr>
            <p:spPr>
              <a:xfrm>
                <a:off x="3560295" y="4029229"/>
                <a:ext cx="101142" cy="101142"/>
              </a:xfrm>
              <a:custGeom>
                <a:avLst/>
                <a:gdLst>
                  <a:gd name="connsiteX0" fmla="*/ 102398 w 101142"/>
                  <a:gd name="connsiteY0" fmla="*/ 52195 h 101141"/>
                  <a:gd name="connsiteX1" fmla="*/ 52196 w 101142"/>
                  <a:gd name="connsiteY1" fmla="*/ 102397 h 101141"/>
                  <a:gd name="connsiteX2" fmla="*/ 1994 w 101142"/>
                  <a:gd name="connsiteY2" fmla="*/ 52195 h 101141"/>
                  <a:gd name="connsiteX3" fmla="*/ 52111 w 101142"/>
                  <a:gd name="connsiteY3" fmla="*/ 1994 h 101141"/>
                  <a:gd name="connsiteX4" fmla="*/ 102398 w 101142"/>
                  <a:gd name="connsiteY4" fmla="*/ 52195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5"/>
                    </a:moveTo>
                    <a:cubicBezTo>
                      <a:pt x="102398" y="79981"/>
                      <a:pt x="79897" y="102397"/>
                      <a:pt x="52196" y="102397"/>
                    </a:cubicBezTo>
                    <a:cubicBezTo>
                      <a:pt x="24495" y="102397"/>
                      <a:pt x="1994" y="79896"/>
                      <a:pt x="1994" y="52195"/>
                    </a:cubicBezTo>
                    <a:cubicBezTo>
                      <a:pt x="1994" y="24495"/>
                      <a:pt x="24410" y="1994"/>
                      <a:pt x="52111" y="1994"/>
                    </a:cubicBezTo>
                    <a:cubicBezTo>
                      <a:pt x="79811" y="1994"/>
                      <a:pt x="102398" y="24495"/>
                      <a:pt x="102398" y="52195"/>
                    </a:cubicBez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81" name="Group 80">
            <a:extLst>
              <a:ext uri="{FF2B5EF4-FFF2-40B4-BE49-F238E27FC236}">
                <a16:creationId xmlns:a16="http://schemas.microsoft.com/office/drawing/2014/main" id="{711B4BF5-9CAD-87C9-3873-A5E6C36800A6}"/>
              </a:ext>
              <a:ext uri="{C183D7F6-B498-43B3-948B-1728B52AA6E4}">
                <adec:decorative xmlns:adec="http://schemas.microsoft.com/office/drawing/2017/decorative" val="1"/>
              </a:ext>
            </a:extLst>
          </p:cNvPr>
          <p:cNvGrpSpPr/>
          <p:nvPr/>
        </p:nvGrpSpPr>
        <p:grpSpPr>
          <a:xfrm>
            <a:off x="9225247" y="4154512"/>
            <a:ext cx="337477" cy="330748"/>
            <a:chOff x="5659547" y="4006546"/>
            <a:chExt cx="337477" cy="337476"/>
          </a:xfrm>
        </p:grpSpPr>
        <p:sp>
          <p:nvSpPr>
            <p:cNvPr id="186" name="Oval 185">
              <a:extLst>
                <a:ext uri="{FF2B5EF4-FFF2-40B4-BE49-F238E27FC236}">
                  <a16:creationId xmlns:a16="http://schemas.microsoft.com/office/drawing/2014/main" id="{CEA7617F-88DA-C385-5E28-1019611880C6}"/>
                </a:ext>
              </a:extLst>
            </p:cNvPr>
            <p:cNvSpPr/>
            <p:nvPr/>
          </p:nvSpPr>
          <p:spPr bwMode="auto">
            <a:xfrm>
              <a:off x="5659547" y="4006546"/>
              <a:ext cx="337477" cy="337476"/>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87" name="Group 186">
              <a:extLst>
                <a:ext uri="{FF2B5EF4-FFF2-40B4-BE49-F238E27FC236}">
                  <a16:creationId xmlns:a16="http://schemas.microsoft.com/office/drawing/2014/main" id="{93083E6E-D838-99A7-1BE8-A64F29072A36}"/>
                </a:ext>
              </a:extLst>
            </p:cNvPr>
            <p:cNvGrpSpPr/>
            <p:nvPr/>
          </p:nvGrpSpPr>
          <p:grpSpPr>
            <a:xfrm>
              <a:off x="5733388" y="4049223"/>
              <a:ext cx="189794" cy="252123"/>
              <a:chOff x="9243965" y="3960552"/>
              <a:chExt cx="284316" cy="377683"/>
            </a:xfrm>
          </p:grpSpPr>
          <p:sp>
            <p:nvSpPr>
              <p:cNvPr id="188" name="Freeform: Shape 187">
                <a:extLst>
                  <a:ext uri="{FF2B5EF4-FFF2-40B4-BE49-F238E27FC236}">
                    <a16:creationId xmlns:a16="http://schemas.microsoft.com/office/drawing/2014/main" id="{CC9E492A-2E6C-3631-CC4B-833B589B1C68}"/>
                  </a:ext>
                </a:extLst>
              </p:cNvPr>
              <p:cNvSpPr/>
              <p:nvPr/>
            </p:nvSpPr>
            <p:spPr>
              <a:xfrm>
                <a:off x="9243965" y="3960552"/>
                <a:ext cx="284316" cy="115832"/>
              </a:xfrm>
              <a:custGeom>
                <a:avLst/>
                <a:gdLst>
                  <a:gd name="connsiteX0" fmla="*/ 665832 w 665832"/>
                  <a:gd name="connsiteY0" fmla="*/ 135632 h 271264"/>
                  <a:gd name="connsiteX1" fmla="*/ 332916 w 665832"/>
                  <a:gd name="connsiteY1" fmla="*/ 271264 h 271264"/>
                  <a:gd name="connsiteX2" fmla="*/ 0 w 665832"/>
                  <a:gd name="connsiteY2" fmla="*/ 135632 h 271264"/>
                  <a:gd name="connsiteX3" fmla="*/ 332916 w 665832"/>
                  <a:gd name="connsiteY3" fmla="*/ 0 h 271264"/>
                  <a:gd name="connsiteX4" fmla="*/ 665832 w 665832"/>
                  <a:gd name="connsiteY4" fmla="*/ 135632 h 27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32" h="271264">
                    <a:moveTo>
                      <a:pt x="665832" y="135632"/>
                    </a:moveTo>
                    <a:cubicBezTo>
                      <a:pt x="665832" y="210540"/>
                      <a:pt x="516780" y="271264"/>
                      <a:pt x="332916" y="271264"/>
                    </a:cubicBezTo>
                    <a:cubicBezTo>
                      <a:pt x="149052" y="271264"/>
                      <a:pt x="0" y="210540"/>
                      <a:pt x="0" y="135632"/>
                    </a:cubicBezTo>
                    <a:cubicBezTo>
                      <a:pt x="0" y="60725"/>
                      <a:pt x="149052" y="0"/>
                      <a:pt x="332916" y="0"/>
                    </a:cubicBezTo>
                    <a:cubicBezTo>
                      <a:pt x="516780" y="0"/>
                      <a:pt x="665832" y="60725"/>
                      <a:pt x="665832" y="135632"/>
                    </a:cubicBezTo>
                    <a:close/>
                  </a:path>
                </a:pathLst>
              </a:custGeom>
              <a:solidFill>
                <a:srgbClr val="005A9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nvGrpSpPr>
              <p:cNvPr id="189" name="Group 188">
                <a:extLst>
                  <a:ext uri="{FF2B5EF4-FFF2-40B4-BE49-F238E27FC236}">
                    <a16:creationId xmlns:a16="http://schemas.microsoft.com/office/drawing/2014/main" id="{01B79C9B-BBF2-70C7-3B0B-6CD876B06360}"/>
                  </a:ext>
                </a:extLst>
              </p:cNvPr>
              <p:cNvGrpSpPr/>
              <p:nvPr/>
            </p:nvGrpSpPr>
            <p:grpSpPr>
              <a:xfrm>
                <a:off x="9243965" y="3994952"/>
                <a:ext cx="284316" cy="343283"/>
                <a:chOff x="9243965" y="3994952"/>
                <a:chExt cx="284316" cy="343283"/>
              </a:xfrm>
            </p:grpSpPr>
            <p:sp>
              <p:nvSpPr>
                <p:cNvPr id="190" name="Freeform: Shape 189">
                  <a:extLst>
                    <a:ext uri="{FF2B5EF4-FFF2-40B4-BE49-F238E27FC236}">
                      <a16:creationId xmlns:a16="http://schemas.microsoft.com/office/drawing/2014/main" id="{5B9C028C-E855-D5FD-987C-18D2D562E049}"/>
                    </a:ext>
                  </a:extLst>
                </p:cNvPr>
                <p:cNvSpPr/>
                <p:nvPr/>
              </p:nvSpPr>
              <p:spPr>
                <a:xfrm>
                  <a:off x="9243965" y="4018820"/>
                  <a:ext cx="284316" cy="319415"/>
                </a:xfrm>
                <a:custGeom>
                  <a:avLst/>
                  <a:gdLst>
                    <a:gd name="connsiteX0" fmla="*/ 332916 w 665832"/>
                    <a:gd name="connsiteY0" fmla="*/ 135632 h 748031"/>
                    <a:gd name="connsiteX1" fmla="*/ 0 w 665832"/>
                    <a:gd name="connsiteY1" fmla="*/ 0 h 748031"/>
                    <a:gd name="connsiteX2" fmla="*/ 0 w 665832"/>
                    <a:gd name="connsiteY2" fmla="*/ 617332 h 748031"/>
                    <a:gd name="connsiteX3" fmla="*/ 332916 w 665832"/>
                    <a:gd name="connsiteY3" fmla="*/ 752964 h 748031"/>
                    <a:gd name="connsiteX4" fmla="*/ 665832 w 665832"/>
                    <a:gd name="connsiteY4" fmla="*/ 617332 h 748031"/>
                    <a:gd name="connsiteX5" fmla="*/ 665832 w 665832"/>
                    <a:gd name="connsiteY5" fmla="*/ 0 h 748031"/>
                    <a:gd name="connsiteX6" fmla="*/ 332916 w 665832"/>
                    <a:gd name="connsiteY6" fmla="*/ 135632 h 7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832" h="748031">
                      <a:moveTo>
                        <a:pt x="332916" y="135632"/>
                      </a:moveTo>
                      <a:cubicBezTo>
                        <a:pt x="149607" y="135632"/>
                        <a:pt x="0" y="74803"/>
                        <a:pt x="0" y="0"/>
                      </a:cubicBezTo>
                      <a:lnTo>
                        <a:pt x="0" y="617332"/>
                      </a:lnTo>
                      <a:cubicBezTo>
                        <a:pt x="0" y="692135"/>
                        <a:pt x="148785" y="752964"/>
                        <a:pt x="332916" y="752964"/>
                      </a:cubicBezTo>
                      <a:cubicBezTo>
                        <a:pt x="517047" y="752964"/>
                        <a:pt x="665832" y="692135"/>
                        <a:pt x="665832" y="617332"/>
                      </a:cubicBezTo>
                      <a:lnTo>
                        <a:pt x="665832" y="0"/>
                      </a:lnTo>
                      <a:cubicBezTo>
                        <a:pt x="666654" y="74803"/>
                        <a:pt x="517047" y="135632"/>
                        <a:pt x="332916" y="135632"/>
                      </a:cubicBezTo>
                      <a:close/>
                    </a:path>
                  </a:pathLst>
                </a:custGeom>
                <a:solidFill>
                  <a:srgbClr val="0078D4"/>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91" name="Freeform: Shape 190">
                  <a:extLst>
                    <a:ext uri="{FF2B5EF4-FFF2-40B4-BE49-F238E27FC236}">
                      <a16:creationId xmlns:a16="http://schemas.microsoft.com/office/drawing/2014/main" id="{9E794E25-825A-73A0-58FF-47E5FF3D4D96}"/>
                    </a:ext>
                  </a:extLst>
                </p:cNvPr>
                <p:cNvSpPr/>
                <p:nvPr/>
              </p:nvSpPr>
              <p:spPr>
                <a:xfrm>
                  <a:off x="9274152" y="3994952"/>
                  <a:ext cx="221135" cy="80731"/>
                </a:xfrm>
                <a:custGeom>
                  <a:avLst/>
                  <a:gdLst>
                    <a:gd name="connsiteX0" fmla="*/ 524445 w 517869"/>
                    <a:gd name="connsiteY0" fmla="*/ 106862 h 189062"/>
                    <a:gd name="connsiteX1" fmla="*/ 262223 w 517869"/>
                    <a:gd name="connsiteY1" fmla="*/ 0 h 189062"/>
                    <a:gd name="connsiteX2" fmla="*/ 0 w 517869"/>
                    <a:gd name="connsiteY2" fmla="*/ 106862 h 189062"/>
                    <a:gd name="connsiteX3" fmla="*/ 22194 w 517869"/>
                    <a:gd name="connsiteY3" fmla="*/ 149606 h 189062"/>
                    <a:gd name="connsiteX4" fmla="*/ 262223 w 517869"/>
                    <a:gd name="connsiteY4" fmla="*/ 190707 h 189062"/>
                    <a:gd name="connsiteX5" fmla="*/ 503073 w 517869"/>
                    <a:gd name="connsiteY5" fmla="*/ 149606 h 189062"/>
                    <a:gd name="connsiteX6" fmla="*/ 524445 w 517869"/>
                    <a:gd name="connsiteY6" fmla="*/ 106862 h 1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869" h="189062">
                      <a:moveTo>
                        <a:pt x="524445" y="106862"/>
                      </a:moveTo>
                      <a:cubicBezTo>
                        <a:pt x="524445" y="47677"/>
                        <a:pt x="406897" y="0"/>
                        <a:pt x="262223" y="0"/>
                      </a:cubicBezTo>
                      <a:cubicBezTo>
                        <a:pt x="117548" y="0"/>
                        <a:pt x="0" y="47677"/>
                        <a:pt x="0" y="106862"/>
                      </a:cubicBezTo>
                      <a:cubicBezTo>
                        <a:pt x="0" y="121658"/>
                        <a:pt x="7398" y="136454"/>
                        <a:pt x="22194" y="149606"/>
                      </a:cubicBezTo>
                      <a:cubicBezTo>
                        <a:pt x="83024" y="175089"/>
                        <a:pt x="167691" y="190707"/>
                        <a:pt x="262223" y="190707"/>
                      </a:cubicBezTo>
                      <a:cubicBezTo>
                        <a:pt x="356754" y="190707"/>
                        <a:pt x="442244" y="175089"/>
                        <a:pt x="503073" y="149606"/>
                      </a:cubicBezTo>
                      <a:cubicBezTo>
                        <a:pt x="517047" y="136454"/>
                        <a:pt x="524445" y="121658"/>
                        <a:pt x="524445" y="106862"/>
                      </a:cubicBezTo>
                      <a:close/>
                    </a:path>
                  </a:pathLst>
                </a:custGeom>
                <a:solidFill>
                  <a:srgbClr val="50E6F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grpSp>
        <p:nvGrpSpPr>
          <p:cNvPr id="82" name="Group 81">
            <a:extLst>
              <a:ext uri="{FF2B5EF4-FFF2-40B4-BE49-F238E27FC236}">
                <a16:creationId xmlns:a16="http://schemas.microsoft.com/office/drawing/2014/main" id="{6A75F945-BE38-9328-D475-0C8D0E547AA4}"/>
              </a:ext>
              <a:ext uri="{C183D7F6-B498-43B3-948B-1728B52AA6E4}">
                <adec:decorative xmlns:adec="http://schemas.microsoft.com/office/drawing/2017/decorative" val="1"/>
              </a:ext>
            </a:extLst>
          </p:cNvPr>
          <p:cNvGrpSpPr/>
          <p:nvPr/>
        </p:nvGrpSpPr>
        <p:grpSpPr>
          <a:xfrm>
            <a:off x="9624071" y="5430643"/>
            <a:ext cx="325211" cy="318727"/>
            <a:chOff x="6058371" y="5308638"/>
            <a:chExt cx="325211" cy="325211"/>
          </a:xfrm>
        </p:grpSpPr>
        <p:sp>
          <p:nvSpPr>
            <p:cNvPr id="171" name="Oval 170">
              <a:extLst>
                <a:ext uri="{FF2B5EF4-FFF2-40B4-BE49-F238E27FC236}">
                  <a16:creationId xmlns:a16="http://schemas.microsoft.com/office/drawing/2014/main" id="{3CD8D3CC-F47E-A979-3985-848C349D040F}"/>
                </a:ext>
              </a:extLst>
            </p:cNvPr>
            <p:cNvSpPr/>
            <p:nvPr/>
          </p:nvSpPr>
          <p:spPr bwMode="auto">
            <a:xfrm>
              <a:off x="6058371" y="5308638"/>
              <a:ext cx="325211" cy="325211"/>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72" name="mobile 2" descr="mobile, phone">
              <a:extLst>
                <a:ext uri="{FF2B5EF4-FFF2-40B4-BE49-F238E27FC236}">
                  <a16:creationId xmlns:a16="http://schemas.microsoft.com/office/drawing/2014/main" id="{1FE7E83C-E53A-5370-4B98-487C913D80A0}"/>
                </a:ext>
              </a:extLst>
            </p:cNvPr>
            <p:cNvGrpSpPr/>
            <p:nvPr/>
          </p:nvGrpSpPr>
          <p:grpSpPr>
            <a:xfrm>
              <a:off x="6110235" y="5360502"/>
              <a:ext cx="221482" cy="221482"/>
              <a:chOff x="7301548" y="3947160"/>
              <a:chExt cx="416242" cy="416242"/>
            </a:xfrm>
          </p:grpSpPr>
          <p:sp>
            <p:nvSpPr>
              <p:cNvPr id="173" name="Freeform: Shape 172">
                <a:extLst>
                  <a:ext uri="{FF2B5EF4-FFF2-40B4-BE49-F238E27FC236}">
                    <a16:creationId xmlns:a16="http://schemas.microsoft.com/office/drawing/2014/main" id="{28528913-1F18-36F5-DA70-8C40203F5AA8}"/>
                  </a:ext>
                </a:extLst>
              </p:cNvPr>
              <p:cNvSpPr/>
              <p:nvPr/>
            </p:nvSpPr>
            <p:spPr>
              <a:xfrm>
                <a:off x="7399141" y="3947644"/>
                <a:ext cx="218849" cy="411951"/>
              </a:xfrm>
              <a:custGeom>
                <a:avLst/>
                <a:gdLst>
                  <a:gd name="connsiteX0" fmla="*/ 193231 w 218848"/>
                  <a:gd name="connsiteY0" fmla="*/ 413377 h 411950"/>
                  <a:gd name="connsiteX1" fmla="*/ 27160 w 218848"/>
                  <a:gd name="connsiteY1" fmla="*/ 413377 h 411950"/>
                  <a:gd name="connsiteX2" fmla="*/ 1427 w 218848"/>
                  <a:gd name="connsiteY2" fmla="*/ 387644 h 411950"/>
                  <a:gd name="connsiteX3" fmla="*/ 1427 w 218848"/>
                  <a:gd name="connsiteY3" fmla="*/ 27160 h 411950"/>
                  <a:gd name="connsiteX4" fmla="*/ 27160 w 218848"/>
                  <a:gd name="connsiteY4" fmla="*/ 1427 h 411950"/>
                  <a:gd name="connsiteX5" fmla="*/ 193231 w 218848"/>
                  <a:gd name="connsiteY5" fmla="*/ 1427 h 411950"/>
                  <a:gd name="connsiteX6" fmla="*/ 218964 w 218848"/>
                  <a:gd name="connsiteY6" fmla="*/ 27160 h 411950"/>
                  <a:gd name="connsiteX7" fmla="*/ 218964 w 218848"/>
                  <a:gd name="connsiteY7" fmla="*/ 387572 h 411950"/>
                  <a:gd name="connsiteX8" fmla="*/ 193231 w 218848"/>
                  <a:gd name="connsiteY8" fmla="*/ 413377 h 41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48" h="411950">
                    <a:moveTo>
                      <a:pt x="193231" y="413377"/>
                    </a:moveTo>
                    <a:lnTo>
                      <a:pt x="27160" y="413377"/>
                    </a:lnTo>
                    <a:cubicBezTo>
                      <a:pt x="12952" y="413377"/>
                      <a:pt x="1427" y="401852"/>
                      <a:pt x="1427" y="387644"/>
                    </a:cubicBezTo>
                    <a:lnTo>
                      <a:pt x="1427" y="27160"/>
                    </a:lnTo>
                    <a:cubicBezTo>
                      <a:pt x="1427" y="12952"/>
                      <a:pt x="12952" y="1427"/>
                      <a:pt x="27160" y="1427"/>
                    </a:cubicBezTo>
                    <a:lnTo>
                      <a:pt x="193231" y="1427"/>
                    </a:lnTo>
                    <a:cubicBezTo>
                      <a:pt x="207438" y="1427"/>
                      <a:pt x="218964" y="12952"/>
                      <a:pt x="218964" y="27160"/>
                    </a:cubicBezTo>
                    <a:lnTo>
                      <a:pt x="218964" y="387572"/>
                    </a:lnTo>
                    <a:cubicBezTo>
                      <a:pt x="218964" y="401852"/>
                      <a:pt x="207438" y="413377"/>
                      <a:pt x="193231" y="413377"/>
                    </a:cubicBezTo>
                    <a:close/>
                  </a:path>
                </a:pathLst>
              </a:custGeom>
              <a:solidFill>
                <a:srgbClr val="0078D4"/>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74" name="Freeform: Shape 173">
                <a:extLst>
                  <a:ext uri="{FF2B5EF4-FFF2-40B4-BE49-F238E27FC236}">
                    <a16:creationId xmlns:a16="http://schemas.microsoft.com/office/drawing/2014/main" id="{51FAE952-D94D-A787-209E-AF009C5A0ADB}"/>
                  </a:ext>
                </a:extLst>
              </p:cNvPr>
              <p:cNvSpPr/>
              <p:nvPr/>
            </p:nvSpPr>
            <p:spPr>
              <a:xfrm>
                <a:off x="7498235" y="4303425"/>
                <a:ext cx="21456" cy="21456"/>
              </a:xfrm>
              <a:custGeom>
                <a:avLst/>
                <a:gdLst>
                  <a:gd name="connsiteX0" fmla="*/ 23608 w 21455"/>
                  <a:gd name="connsiteY0" fmla="*/ 12517 h 21455"/>
                  <a:gd name="connsiteX1" fmla="*/ 12517 w 21455"/>
                  <a:gd name="connsiteY1" fmla="*/ 23608 h 21455"/>
                  <a:gd name="connsiteX2" fmla="*/ 1427 w 21455"/>
                  <a:gd name="connsiteY2" fmla="*/ 12517 h 21455"/>
                  <a:gd name="connsiteX3" fmla="*/ 12517 w 21455"/>
                  <a:gd name="connsiteY3" fmla="*/ 1427 h 21455"/>
                  <a:gd name="connsiteX4" fmla="*/ 23608 w 21455"/>
                  <a:gd name="connsiteY4" fmla="*/ 12517 h 21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5" h="21455">
                    <a:moveTo>
                      <a:pt x="23608" y="12517"/>
                    </a:moveTo>
                    <a:cubicBezTo>
                      <a:pt x="23608" y="18606"/>
                      <a:pt x="18606" y="23608"/>
                      <a:pt x="12517" y="23608"/>
                    </a:cubicBezTo>
                    <a:cubicBezTo>
                      <a:pt x="6428" y="23608"/>
                      <a:pt x="1427" y="18606"/>
                      <a:pt x="1427" y="12517"/>
                    </a:cubicBezTo>
                    <a:cubicBezTo>
                      <a:pt x="1427" y="6356"/>
                      <a:pt x="6428" y="1427"/>
                      <a:pt x="12517" y="1427"/>
                    </a:cubicBezTo>
                    <a:cubicBezTo>
                      <a:pt x="18679" y="1427"/>
                      <a:pt x="23608" y="6428"/>
                      <a:pt x="23608" y="12517"/>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75" name="Freeform: Shape 174">
                <a:extLst>
                  <a:ext uri="{FF2B5EF4-FFF2-40B4-BE49-F238E27FC236}">
                    <a16:creationId xmlns:a16="http://schemas.microsoft.com/office/drawing/2014/main" id="{6F257AC9-7904-F4FC-7717-78A4695C326B}"/>
                  </a:ext>
                </a:extLst>
              </p:cNvPr>
              <p:cNvSpPr/>
              <p:nvPr/>
            </p:nvSpPr>
            <p:spPr>
              <a:xfrm>
                <a:off x="7481343" y="3985913"/>
                <a:ext cx="55785" cy="12873"/>
              </a:xfrm>
              <a:custGeom>
                <a:avLst/>
                <a:gdLst>
                  <a:gd name="connsiteX0" fmla="*/ 50574 w 55785"/>
                  <a:gd name="connsiteY0" fmla="*/ 12300 h 12873"/>
                  <a:gd name="connsiteX1" fmla="*/ 6864 w 55785"/>
                  <a:gd name="connsiteY1" fmla="*/ 12300 h 12873"/>
                  <a:gd name="connsiteX2" fmla="*/ 1427 w 55785"/>
                  <a:gd name="connsiteY2" fmla="*/ 6863 h 12873"/>
                  <a:gd name="connsiteX3" fmla="*/ 6864 w 55785"/>
                  <a:gd name="connsiteY3" fmla="*/ 1427 h 12873"/>
                  <a:gd name="connsiteX4" fmla="*/ 50502 w 55785"/>
                  <a:gd name="connsiteY4" fmla="*/ 1427 h 12873"/>
                  <a:gd name="connsiteX5" fmla="*/ 55938 w 55785"/>
                  <a:gd name="connsiteY5" fmla="*/ 6863 h 12873"/>
                  <a:gd name="connsiteX6" fmla="*/ 50574 w 55785"/>
                  <a:gd name="connsiteY6" fmla="*/ 12300 h 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85" h="12873">
                    <a:moveTo>
                      <a:pt x="50574" y="12300"/>
                    </a:moveTo>
                    <a:lnTo>
                      <a:pt x="6864" y="12300"/>
                    </a:lnTo>
                    <a:cubicBezTo>
                      <a:pt x="3892" y="12300"/>
                      <a:pt x="1427" y="9835"/>
                      <a:pt x="1427" y="6863"/>
                    </a:cubicBezTo>
                    <a:cubicBezTo>
                      <a:pt x="1427" y="3891"/>
                      <a:pt x="3892" y="1427"/>
                      <a:pt x="6864" y="1427"/>
                    </a:cubicBezTo>
                    <a:lnTo>
                      <a:pt x="50502" y="1427"/>
                    </a:lnTo>
                    <a:cubicBezTo>
                      <a:pt x="53474" y="1427"/>
                      <a:pt x="55938" y="3891"/>
                      <a:pt x="55938" y="6863"/>
                    </a:cubicBezTo>
                    <a:cubicBezTo>
                      <a:pt x="55938" y="9835"/>
                      <a:pt x="53546" y="12300"/>
                      <a:pt x="50574" y="12300"/>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76" name="Freeform: Shape 175">
                <a:extLst>
                  <a:ext uri="{FF2B5EF4-FFF2-40B4-BE49-F238E27FC236}">
                    <a16:creationId xmlns:a16="http://schemas.microsoft.com/office/drawing/2014/main" id="{8F168897-96F9-0447-9883-848DB8FA4A8C}"/>
                  </a:ext>
                </a:extLst>
              </p:cNvPr>
              <p:cNvSpPr/>
              <p:nvPr/>
            </p:nvSpPr>
            <p:spPr>
              <a:xfrm>
                <a:off x="7432196" y="4056382"/>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8" y="1427"/>
                      <a:pt x="22883" y="1427"/>
                    </a:cubicBezTo>
                    <a:cubicBezTo>
                      <a:pt x="34772" y="1427"/>
                      <a:pt x="44340" y="10995"/>
                      <a:pt x="44340" y="22883"/>
                    </a:cubicBezTo>
                    <a:close/>
                  </a:path>
                </a:pathLst>
              </a:custGeom>
              <a:solidFill>
                <a:srgbClr val="FFFF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77" name="Freeform: Shape 176">
                <a:extLst>
                  <a:ext uri="{FF2B5EF4-FFF2-40B4-BE49-F238E27FC236}">
                    <a16:creationId xmlns:a16="http://schemas.microsoft.com/office/drawing/2014/main" id="{F9DEB161-0A2D-CB00-5AA0-CA91A6145584}"/>
                  </a:ext>
                </a:extLst>
              </p:cNvPr>
              <p:cNvSpPr/>
              <p:nvPr/>
            </p:nvSpPr>
            <p:spPr>
              <a:xfrm>
                <a:off x="7487725" y="4056382"/>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7" y="1427"/>
                      <a:pt x="22883" y="1427"/>
                    </a:cubicBezTo>
                    <a:cubicBezTo>
                      <a:pt x="34699" y="1427"/>
                      <a:pt x="44340" y="10995"/>
                      <a:pt x="44340" y="22883"/>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78" name="Freeform: Shape 177">
                <a:extLst>
                  <a:ext uri="{FF2B5EF4-FFF2-40B4-BE49-F238E27FC236}">
                    <a16:creationId xmlns:a16="http://schemas.microsoft.com/office/drawing/2014/main" id="{1A4B503D-2EC1-DF21-FF19-115D2DE9FA84}"/>
                  </a:ext>
                </a:extLst>
              </p:cNvPr>
              <p:cNvSpPr/>
              <p:nvPr/>
            </p:nvSpPr>
            <p:spPr>
              <a:xfrm>
                <a:off x="7541654" y="4056382"/>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8" y="1427"/>
                      <a:pt x="22883" y="1427"/>
                    </a:cubicBezTo>
                    <a:cubicBezTo>
                      <a:pt x="34699" y="1427"/>
                      <a:pt x="44340" y="10995"/>
                      <a:pt x="44340" y="22883"/>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79" name="Freeform: Shape 178">
                <a:extLst>
                  <a:ext uri="{FF2B5EF4-FFF2-40B4-BE49-F238E27FC236}">
                    <a16:creationId xmlns:a16="http://schemas.microsoft.com/office/drawing/2014/main" id="{086EEC3F-0497-E031-B674-3FD65C4B021A}"/>
                  </a:ext>
                </a:extLst>
              </p:cNvPr>
              <p:cNvSpPr/>
              <p:nvPr/>
            </p:nvSpPr>
            <p:spPr>
              <a:xfrm>
                <a:off x="7432196" y="4112200"/>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8" y="1427"/>
                      <a:pt x="22883" y="1427"/>
                    </a:cubicBezTo>
                    <a:cubicBezTo>
                      <a:pt x="34772" y="1427"/>
                      <a:pt x="44340" y="10995"/>
                      <a:pt x="44340" y="22883"/>
                    </a:cubicBezTo>
                    <a:close/>
                  </a:path>
                </a:pathLst>
              </a:custGeom>
              <a:solidFill>
                <a:srgbClr val="FFFF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77426A95-CE74-F02D-1D6F-1D5D1BD1B38B}"/>
                  </a:ext>
                </a:extLst>
              </p:cNvPr>
              <p:cNvSpPr/>
              <p:nvPr/>
            </p:nvSpPr>
            <p:spPr>
              <a:xfrm>
                <a:off x="7487725" y="4112200"/>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7" y="1427"/>
                      <a:pt x="22883" y="1427"/>
                    </a:cubicBezTo>
                    <a:cubicBezTo>
                      <a:pt x="34699" y="1427"/>
                      <a:pt x="44340" y="10995"/>
                      <a:pt x="44340" y="22883"/>
                    </a:cubicBezTo>
                    <a:close/>
                  </a:path>
                </a:pathLst>
              </a:custGeom>
              <a:solidFill>
                <a:srgbClr val="FFFF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81" name="Freeform: Shape 180">
                <a:extLst>
                  <a:ext uri="{FF2B5EF4-FFF2-40B4-BE49-F238E27FC236}">
                    <a16:creationId xmlns:a16="http://schemas.microsoft.com/office/drawing/2014/main" id="{DD160D4E-3812-55C1-0DE0-396662CAEBFA}"/>
                  </a:ext>
                </a:extLst>
              </p:cNvPr>
              <p:cNvSpPr/>
              <p:nvPr/>
            </p:nvSpPr>
            <p:spPr>
              <a:xfrm>
                <a:off x="7541654" y="4112200"/>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8" y="1427"/>
                      <a:pt x="22883" y="1427"/>
                    </a:cubicBezTo>
                    <a:cubicBezTo>
                      <a:pt x="34699" y="1427"/>
                      <a:pt x="44340" y="10995"/>
                      <a:pt x="44340" y="22883"/>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82" name="Freeform: Shape 181">
                <a:extLst>
                  <a:ext uri="{FF2B5EF4-FFF2-40B4-BE49-F238E27FC236}">
                    <a16:creationId xmlns:a16="http://schemas.microsoft.com/office/drawing/2014/main" id="{FC3E02E2-3681-B805-0126-0CB897554750}"/>
                  </a:ext>
                </a:extLst>
              </p:cNvPr>
              <p:cNvSpPr/>
              <p:nvPr/>
            </p:nvSpPr>
            <p:spPr>
              <a:xfrm>
                <a:off x="7432196" y="4165839"/>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8" y="1427"/>
                      <a:pt x="22883" y="1427"/>
                    </a:cubicBezTo>
                    <a:cubicBezTo>
                      <a:pt x="34772" y="1427"/>
                      <a:pt x="44340" y="10995"/>
                      <a:pt x="44340" y="22883"/>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83" name="Freeform: Shape 182">
                <a:extLst>
                  <a:ext uri="{FF2B5EF4-FFF2-40B4-BE49-F238E27FC236}">
                    <a16:creationId xmlns:a16="http://schemas.microsoft.com/office/drawing/2014/main" id="{52C543EC-DB40-794E-CF8A-B068AA96B364}"/>
                  </a:ext>
                </a:extLst>
              </p:cNvPr>
              <p:cNvSpPr/>
              <p:nvPr/>
            </p:nvSpPr>
            <p:spPr>
              <a:xfrm>
                <a:off x="7487725" y="4165839"/>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7" y="1427"/>
                      <a:pt x="22883" y="1427"/>
                    </a:cubicBezTo>
                    <a:cubicBezTo>
                      <a:pt x="34699" y="1427"/>
                      <a:pt x="44340" y="10995"/>
                      <a:pt x="44340" y="22883"/>
                    </a:cubicBezTo>
                    <a:close/>
                  </a:path>
                </a:pathLst>
              </a:custGeom>
              <a:solidFill>
                <a:srgbClr val="FFFF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84" name="Freeform: Shape 183">
                <a:extLst>
                  <a:ext uri="{FF2B5EF4-FFF2-40B4-BE49-F238E27FC236}">
                    <a16:creationId xmlns:a16="http://schemas.microsoft.com/office/drawing/2014/main" id="{1FD86DBC-BC37-2C0A-496A-20885BAFE8A8}"/>
                  </a:ext>
                </a:extLst>
              </p:cNvPr>
              <p:cNvSpPr/>
              <p:nvPr/>
            </p:nvSpPr>
            <p:spPr>
              <a:xfrm>
                <a:off x="7487725" y="4223099"/>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2"/>
                      <a:pt x="34699" y="44340"/>
                      <a:pt x="22883" y="44340"/>
                    </a:cubicBezTo>
                    <a:cubicBezTo>
                      <a:pt x="10995" y="44340"/>
                      <a:pt x="1427" y="34699"/>
                      <a:pt x="1427" y="22883"/>
                    </a:cubicBezTo>
                    <a:cubicBezTo>
                      <a:pt x="1427" y="10995"/>
                      <a:pt x="11067" y="1427"/>
                      <a:pt x="22883" y="1427"/>
                    </a:cubicBezTo>
                    <a:cubicBezTo>
                      <a:pt x="34699" y="1427"/>
                      <a:pt x="44340" y="10995"/>
                      <a:pt x="44340" y="22883"/>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ABA16C6D-ED08-D116-672F-A825C22B44B5}"/>
                  </a:ext>
                </a:extLst>
              </p:cNvPr>
              <p:cNvSpPr/>
              <p:nvPr/>
            </p:nvSpPr>
            <p:spPr>
              <a:xfrm>
                <a:off x="7541654" y="4165839"/>
                <a:ext cx="42912" cy="42912"/>
              </a:xfrm>
              <a:custGeom>
                <a:avLst/>
                <a:gdLst>
                  <a:gd name="connsiteX0" fmla="*/ 44340 w 42911"/>
                  <a:gd name="connsiteY0" fmla="*/ 22883 h 42911"/>
                  <a:gd name="connsiteX1" fmla="*/ 22883 w 42911"/>
                  <a:gd name="connsiteY1" fmla="*/ 44340 h 42911"/>
                  <a:gd name="connsiteX2" fmla="*/ 1427 w 42911"/>
                  <a:gd name="connsiteY2" fmla="*/ 22883 h 42911"/>
                  <a:gd name="connsiteX3" fmla="*/ 22883 w 42911"/>
                  <a:gd name="connsiteY3" fmla="*/ 1427 h 42911"/>
                  <a:gd name="connsiteX4" fmla="*/ 44340 w 42911"/>
                  <a:gd name="connsiteY4" fmla="*/ 22883 h 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 h="42911">
                    <a:moveTo>
                      <a:pt x="44340" y="22883"/>
                    </a:moveTo>
                    <a:cubicBezTo>
                      <a:pt x="44340" y="34771"/>
                      <a:pt x="34699" y="44340"/>
                      <a:pt x="22883" y="44340"/>
                    </a:cubicBezTo>
                    <a:cubicBezTo>
                      <a:pt x="10995" y="44340"/>
                      <a:pt x="1427" y="34699"/>
                      <a:pt x="1427" y="22883"/>
                    </a:cubicBezTo>
                    <a:cubicBezTo>
                      <a:pt x="1427" y="10995"/>
                      <a:pt x="11068" y="1427"/>
                      <a:pt x="22883" y="1427"/>
                    </a:cubicBezTo>
                    <a:cubicBezTo>
                      <a:pt x="34699" y="1427"/>
                      <a:pt x="44340" y="10995"/>
                      <a:pt x="44340" y="22883"/>
                    </a:cubicBezTo>
                    <a:close/>
                  </a:path>
                </a:pathLst>
              </a:custGeom>
              <a:solidFill>
                <a:srgbClr val="50E6FF"/>
              </a:solidFill>
              <a:ln w="4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83" name="Group 82">
            <a:extLst>
              <a:ext uri="{FF2B5EF4-FFF2-40B4-BE49-F238E27FC236}">
                <a16:creationId xmlns:a16="http://schemas.microsoft.com/office/drawing/2014/main" id="{77970CDC-F086-DAB5-58B5-3CA49DD9D02E}"/>
              </a:ext>
              <a:ext uri="{C183D7F6-B498-43B3-948B-1728B52AA6E4}">
                <adec:decorative xmlns:adec="http://schemas.microsoft.com/office/drawing/2017/decorative" val="1"/>
              </a:ext>
            </a:extLst>
          </p:cNvPr>
          <p:cNvGrpSpPr/>
          <p:nvPr/>
        </p:nvGrpSpPr>
        <p:grpSpPr>
          <a:xfrm>
            <a:off x="8537265" y="5445948"/>
            <a:ext cx="325211" cy="318727"/>
            <a:chOff x="4971565" y="5324254"/>
            <a:chExt cx="325211" cy="325211"/>
          </a:xfrm>
        </p:grpSpPr>
        <p:sp>
          <p:nvSpPr>
            <p:cNvPr id="161" name="Oval 160">
              <a:extLst>
                <a:ext uri="{FF2B5EF4-FFF2-40B4-BE49-F238E27FC236}">
                  <a16:creationId xmlns:a16="http://schemas.microsoft.com/office/drawing/2014/main" id="{0A6D7A2B-F9F9-EBB0-A1E0-CA5C00BE39AC}"/>
                </a:ext>
              </a:extLst>
            </p:cNvPr>
            <p:cNvSpPr/>
            <p:nvPr/>
          </p:nvSpPr>
          <p:spPr bwMode="auto">
            <a:xfrm>
              <a:off x="4971565" y="5324254"/>
              <a:ext cx="325211" cy="325211"/>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62" name="community" descr="community">
              <a:extLst>
                <a:ext uri="{FF2B5EF4-FFF2-40B4-BE49-F238E27FC236}">
                  <a16:creationId xmlns:a16="http://schemas.microsoft.com/office/drawing/2014/main" id="{E0AF8B8C-5CB3-4BF0-9DAC-E8BF73434BDD}"/>
                </a:ext>
              </a:extLst>
            </p:cNvPr>
            <p:cNvGrpSpPr/>
            <p:nvPr/>
          </p:nvGrpSpPr>
          <p:grpSpPr>
            <a:xfrm>
              <a:off x="5031867" y="5384556"/>
              <a:ext cx="204606" cy="204606"/>
              <a:chOff x="3519486" y="3905250"/>
              <a:chExt cx="490540" cy="490538"/>
            </a:xfrm>
          </p:grpSpPr>
          <p:sp>
            <p:nvSpPr>
              <p:cNvPr id="163" name="Freeform: Shape 162">
                <a:extLst>
                  <a:ext uri="{FF2B5EF4-FFF2-40B4-BE49-F238E27FC236}">
                    <a16:creationId xmlns:a16="http://schemas.microsoft.com/office/drawing/2014/main" id="{E1C041B1-4155-8F4B-C255-224263E17231}"/>
                  </a:ext>
                </a:extLst>
              </p:cNvPr>
              <p:cNvSpPr/>
              <p:nvPr/>
            </p:nvSpPr>
            <p:spPr>
              <a:xfrm>
                <a:off x="3826642" y="4154036"/>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rgbClr val="0078D4"/>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64" name="Freeform: Shape 163">
                <a:extLst>
                  <a:ext uri="{FF2B5EF4-FFF2-40B4-BE49-F238E27FC236}">
                    <a16:creationId xmlns:a16="http://schemas.microsoft.com/office/drawing/2014/main" id="{B5766B18-AC9B-2531-7A9C-4CB495ECFD12}"/>
                  </a:ext>
                </a:extLst>
              </p:cNvPr>
              <p:cNvSpPr/>
              <p:nvPr/>
            </p:nvSpPr>
            <p:spPr>
              <a:xfrm>
                <a:off x="3866270" y="4029229"/>
                <a:ext cx="101142" cy="101142"/>
              </a:xfrm>
              <a:custGeom>
                <a:avLst/>
                <a:gdLst>
                  <a:gd name="connsiteX0" fmla="*/ 102398 w 101142"/>
                  <a:gd name="connsiteY0" fmla="*/ 52195 h 101141"/>
                  <a:gd name="connsiteX1" fmla="*/ 52196 w 101142"/>
                  <a:gd name="connsiteY1" fmla="*/ 102397 h 101141"/>
                  <a:gd name="connsiteX2" fmla="*/ 1994 w 101142"/>
                  <a:gd name="connsiteY2" fmla="*/ 52195 h 101141"/>
                  <a:gd name="connsiteX3" fmla="*/ 52196 w 101142"/>
                  <a:gd name="connsiteY3" fmla="*/ 1994 h 101141"/>
                  <a:gd name="connsiteX4" fmla="*/ 102398 w 101142"/>
                  <a:gd name="connsiteY4" fmla="*/ 52195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5"/>
                    </a:moveTo>
                    <a:cubicBezTo>
                      <a:pt x="102398" y="79981"/>
                      <a:pt x="79896" y="102397"/>
                      <a:pt x="52196" y="102397"/>
                    </a:cubicBezTo>
                    <a:cubicBezTo>
                      <a:pt x="24495" y="102397"/>
                      <a:pt x="1994" y="79896"/>
                      <a:pt x="1994" y="52195"/>
                    </a:cubicBezTo>
                    <a:cubicBezTo>
                      <a:pt x="1994" y="24495"/>
                      <a:pt x="24495" y="1994"/>
                      <a:pt x="52196" y="1994"/>
                    </a:cubicBezTo>
                    <a:cubicBezTo>
                      <a:pt x="79896" y="1994"/>
                      <a:pt x="102398" y="24495"/>
                      <a:pt x="102398" y="52195"/>
                    </a:cubicBezTo>
                    <a:close/>
                  </a:path>
                </a:pathLst>
              </a:custGeom>
              <a:solidFill>
                <a:srgbClr val="0078D4"/>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65" name="Freeform: Shape 164">
                <a:extLst>
                  <a:ext uri="{FF2B5EF4-FFF2-40B4-BE49-F238E27FC236}">
                    <a16:creationId xmlns:a16="http://schemas.microsoft.com/office/drawing/2014/main" id="{8B4B397C-BF2C-9CDD-A445-615F0C8A9CF8}"/>
                  </a:ext>
                </a:extLst>
              </p:cNvPr>
              <p:cNvSpPr/>
              <p:nvPr/>
            </p:nvSpPr>
            <p:spPr>
              <a:xfrm>
                <a:off x="3673220" y="4051749"/>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3C29B372-7FB8-1437-7D35-1B7A087234E5}"/>
                  </a:ext>
                </a:extLst>
              </p:cNvPr>
              <p:cNvSpPr/>
              <p:nvPr/>
            </p:nvSpPr>
            <p:spPr>
              <a:xfrm>
                <a:off x="3712857" y="3926981"/>
                <a:ext cx="101142" cy="101142"/>
              </a:xfrm>
              <a:custGeom>
                <a:avLst/>
                <a:gdLst>
                  <a:gd name="connsiteX0" fmla="*/ 102398 w 101142"/>
                  <a:gd name="connsiteY0" fmla="*/ 52196 h 101141"/>
                  <a:gd name="connsiteX1" fmla="*/ 52196 w 101142"/>
                  <a:gd name="connsiteY1" fmla="*/ 102397 h 101141"/>
                  <a:gd name="connsiteX2" fmla="*/ 1994 w 101142"/>
                  <a:gd name="connsiteY2" fmla="*/ 52196 h 101141"/>
                  <a:gd name="connsiteX3" fmla="*/ 52111 w 101142"/>
                  <a:gd name="connsiteY3" fmla="*/ 1994 h 101141"/>
                  <a:gd name="connsiteX4" fmla="*/ 102398 w 101142"/>
                  <a:gd name="connsiteY4" fmla="*/ 52196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6"/>
                    </a:moveTo>
                    <a:cubicBezTo>
                      <a:pt x="102398" y="79982"/>
                      <a:pt x="79896" y="102397"/>
                      <a:pt x="52196" y="102397"/>
                    </a:cubicBezTo>
                    <a:cubicBezTo>
                      <a:pt x="24496" y="102397"/>
                      <a:pt x="1994" y="79896"/>
                      <a:pt x="1994" y="52196"/>
                    </a:cubicBezTo>
                    <a:cubicBezTo>
                      <a:pt x="1994" y="24495"/>
                      <a:pt x="24410" y="1994"/>
                      <a:pt x="52111" y="1994"/>
                    </a:cubicBezTo>
                    <a:cubicBezTo>
                      <a:pt x="79812" y="1994"/>
                      <a:pt x="102398" y="24495"/>
                      <a:pt x="102398" y="52196"/>
                    </a:cubicBez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EECF2B58-6890-4D2E-3397-CF187310D695}"/>
                  </a:ext>
                </a:extLst>
              </p:cNvPr>
              <p:cNvSpPr/>
              <p:nvPr/>
            </p:nvSpPr>
            <p:spPr>
              <a:xfrm>
                <a:off x="3673220" y="4283506"/>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rgbClr val="0078D4"/>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E3131076-39E0-A474-7F00-0BF1FB77FB18}"/>
                  </a:ext>
                </a:extLst>
              </p:cNvPr>
              <p:cNvSpPr/>
              <p:nvPr/>
            </p:nvSpPr>
            <p:spPr>
              <a:xfrm>
                <a:off x="3712857" y="4158777"/>
                <a:ext cx="101142" cy="101142"/>
              </a:xfrm>
              <a:custGeom>
                <a:avLst/>
                <a:gdLst>
                  <a:gd name="connsiteX0" fmla="*/ 102398 w 101142"/>
                  <a:gd name="connsiteY0" fmla="*/ 52196 h 101141"/>
                  <a:gd name="connsiteX1" fmla="*/ 52196 w 101142"/>
                  <a:gd name="connsiteY1" fmla="*/ 102398 h 101141"/>
                  <a:gd name="connsiteX2" fmla="*/ 1994 w 101142"/>
                  <a:gd name="connsiteY2" fmla="*/ 52196 h 101141"/>
                  <a:gd name="connsiteX3" fmla="*/ 52196 w 101142"/>
                  <a:gd name="connsiteY3" fmla="*/ 1994 h 101141"/>
                  <a:gd name="connsiteX4" fmla="*/ 102398 w 101142"/>
                  <a:gd name="connsiteY4" fmla="*/ 52196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6"/>
                    </a:moveTo>
                    <a:cubicBezTo>
                      <a:pt x="102398" y="79982"/>
                      <a:pt x="79896" y="102398"/>
                      <a:pt x="52196" y="102398"/>
                    </a:cubicBezTo>
                    <a:cubicBezTo>
                      <a:pt x="24496" y="102398"/>
                      <a:pt x="1994" y="79896"/>
                      <a:pt x="1994" y="52196"/>
                    </a:cubicBezTo>
                    <a:cubicBezTo>
                      <a:pt x="1994" y="24496"/>
                      <a:pt x="24496" y="1994"/>
                      <a:pt x="52196" y="1994"/>
                    </a:cubicBezTo>
                    <a:cubicBezTo>
                      <a:pt x="79896" y="1994"/>
                      <a:pt x="102398" y="24410"/>
                      <a:pt x="102398" y="52196"/>
                    </a:cubicBezTo>
                    <a:close/>
                  </a:path>
                </a:pathLst>
              </a:custGeom>
              <a:solidFill>
                <a:srgbClr val="0078D4"/>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69" name="Freeform: Shape 168">
                <a:extLst>
                  <a:ext uri="{FF2B5EF4-FFF2-40B4-BE49-F238E27FC236}">
                    <a16:creationId xmlns:a16="http://schemas.microsoft.com/office/drawing/2014/main" id="{97E6391B-8616-E601-EDDD-2B794E59D563}"/>
                  </a:ext>
                </a:extLst>
              </p:cNvPr>
              <p:cNvSpPr/>
              <p:nvPr/>
            </p:nvSpPr>
            <p:spPr>
              <a:xfrm>
                <a:off x="3520657" y="4154036"/>
                <a:ext cx="182056" cy="91028"/>
              </a:xfrm>
              <a:custGeom>
                <a:avLst/>
                <a:gdLst>
                  <a:gd name="connsiteX0" fmla="*/ 1994 w 182056"/>
                  <a:gd name="connsiteY0" fmla="*/ 91743 h 91027"/>
                  <a:gd name="connsiteX1" fmla="*/ 91744 w 182056"/>
                  <a:gd name="connsiteY1" fmla="*/ 1994 h 91027"/>
                  <a:gd name="connsiteX2" fmla="*/ 181493 w 182056"/>
                  <a:gd name="connsiteY2" fmla="*/ 91743 h 91027"/>
                  <a:gd name="connsiteX3" fmla="*/ 1994 w 182056"/>
                  <a:gd name="connsiteY3" fmla="*/ 91743 h 91027"/>
                </a:gdLst>
                <a:ahLst/>
                <a:cxnLst>
                  <a:cxn ang="0">
                    <a:pos x="connsiteX0" y="connsiteY0"/>
                  </a:cxn>
                  <a:cxn ang="0">
                    <a:pos x="connsiteX1" y="connsiteY1"/>
                  </a:cxn>
                  <a:cxn ang="0">
                    <a:pos x="connsiteX2" y="connsiteY2"/>
                  </a:cxn>
                  <a:cxn ang="0">
                    <a:pos x="connsiteX3" y="connsiteY3"/>
                  </a:cxn>
                </a:cxnLst>
                <a:rect l="l" t="t" r="r" b="b"/>
                <a:pathLst>
                  <a:path w="182056" h="91027">
                    <a:moveTo>
                      <a:pt x="1994" y="91743"/>
                    </a:moveTo>
                    <a:cubicBezTo>
                      <a:pt x="1994" y="42138"/>
                      <a:pt x="42139" y="1994"/>
                      <a:pt x="91744" y="1994"/>
                    </a:cubicBezTo>
                    <a:cubicBezTo>
                      <a:pt x="141349" y="1994"/>
                      <a:pt x="181493" y="42138"/>
                      <a:pt x="181493" y="91743"/>
                    </a:cubicBezTo>
                    <a:lnTo>
                      <a:pt x="1994" y="91743"/>
                    </a:ln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70" name="Freeform: Shape 169">
                <a:extLst>
                  <a:ext uri="{FF2B5EF4-FFF2-40B4-BE49-F238E27FC236}">
                    <a16:creationId xmlns:a16="http://schemas.microsoft.com/office/drawing/2014/main" id="{75CBBB56-7E79-70ED-F24E-3AC555A7799B}"/>
                  </a:ext>
                </a:extLst>
              </p:cNvPr>
              <p:cNvSpPr/>
              <p:nvPr/>
            </p:nvSpPr>
            <p:spPr>
              <a:xfrm>
                <a:off x="3560295" y="4029229"/>
                <a:ext cx="101142" cy="101142"/>
              </a:xfrm>
              <a:custGeom>
                <a:avLst/>
                <a:gdLst>
                  <a:gd name="connsiteX0" fmla="*/ 102398 w 101142"/>
                  <a:gd name="connsiteY0" fmla="*/ 52195 h 101141"/>
                  <a:gd name="connsiteX1" fmla="*/ 52196 w 101142"/>
                  <a:gd name="connsiteY1" fmla="*/ 102397 h 101141"/>
                  <a:gd name="connsiteX2" fmla="*/ 1994 w 101142"/>
                  <a:gd name="connsiteY2" fmla="*/ 52195 h 101141"/>
                  <a:gd name="connsiteX3" fmla="*/ 52111 w 101142"/>
                  <a:gd name="connsiteY3" fmla="*/ 1994 h 101141"/>
                  <a:gd name="connsiteX4" fmla="*/ 102398 w 101142"/>
                  <a:gd name="connsiteY4" fmla="*/ 52195 h 10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 h="101141">
                    <a:moveTo>
                      <a:pt x="102398" y="52195"/>
                    </a:moveTo>
                    <a:cubicBezTo>
                      <a:pt x="102398" y="79981"/>
                      <a:pt x="79897" y="102397"/>
                      <a:pt x="52196" y="102397"/>
                    </a:cubicBezTo>
                    <a:cubicBezTo>
                      <a:pt x="24495" y="102397"/>
                      <a:pt x="1994" y="79896"/>
                      <a:pt x="1994" y="52195"/>
                    </a:cubicBezTo>
                    <a:cubicBezTo>
                      <a:pt x="1994" y="24495"/>
                      <a:pt x="24410" y="1994"/>
                      <a:pt x="52111" y="1994"/>
                    </a:cubicBezTo>
                    <a:cubicBezTo>
                      <a:pt x="79811" y="1994"/>
                      <a:pt x="102398" y="24495"/>
                      <a:pt x="102398" y="52195"/>
                    </a:cubicBezTo>
                    <a:close/>
                  </a:path>
                </a:pathLst>
              </a:custGeom>
              <a:solidFill>
                <a:srgbClr val="0078D7"/>
              </a:solidFill>
              <a:ln w="50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84" name="Group 83">
            <a:extLst>
              <a:ext uri="{FF2B5EF4-FFF2-40B4-BE49-F238E27FC236}">
                <a16:creationId xmlns:a16="http://schemas.microsoft.com/office/drawing/2014/main" id="{D695A924-2733-DC86-E7F7-C5246E62DD44}"/>
              </a:ext>
              <a:ext uri="{C183D7F6-B498-43B3-948B-1728B52AA6E4}">
                <adec:decorative xmlns:adec="http://schemas.microsoft.com/office/drawing/2017/decorative" val="1"/>
              </a:ext>
            </a:extLst>
          </p:cNvPr>
          <p:cNvGrpSpPr/>
          <p:nvPr/>
        </p:nvGrpSpPr>
        <p:grpSpPr>
          <a:xfrm>
            <a:off x="9276834" y="4963036"/>
            <a:ext cx="325211" cy="318727"/>
            <a:chOff x="5711134" y="4831518"/>
            <a:chExt cx="325211" cy="325211"/>
          </a:xfrm>
        </p:grpSpPr>
        <p:sp>
          <p:nvSpPr>
            <p:cNvPr id="150" name="Oval 149">
              <a:extLst>
                <a:ext uri="{FF2B5EF4-FFF2-40B4-BE49-F238E27FC236}">
                  <a16:creationId xmlns:a16="http://schemas.microsoft.com/office/drawing/2014/main" id="{5B43994A-7F80-9A73-BDD0-EC3E4FE395F0}"/>
                </a:ext>
              </a:extLst>
            </p:cNvPr>
            <p:cNvSpPr/>
            <p:nvPr/>
          </p:nvSpPr>
          <p:spPr bwMode="auto">
            <a:xfrm>
              <a:off x="5711134" y="4831518"/>
              <a:ext cx="325211" cy="325211"/>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51" name="API gateway" descr="API gateway">
              <a:extLst>
                <a:ext uri="{FF2B5EF4-FFF2-40B4-BE49-F238E27FC236}">
                  <a16:creationId xmlns:a16="http://schemas.microsoft.com/office/drawing/2014/main" id="{E302B0DB-B098-2CBA-335F-3327A7BED18F}"/>
                </a:ext>
              </a:extLst>
            </p:cNvPr>
            <p:cNvGrpSpPr>
              <a:grpSpLocks noChangeAspect="1"/>
            </p:cNvGrpSpPr>
            <p:nvPr/>
          </p:nvGrpSpPr>
          <p:grpSpPr bwMode="auto">
            <a:xfrm>
              <a:off x="5768850" y="4916857"/>
              <a:ext cx="209778" cy="154532"/>
              <a:chOff x="5765" y="2520"/>
              <a:chExt cx="262" cy="193"/>
            </a:xfrm>
          </p:grpSpPr>
          <p:sp>
            <p:nvSpPr>
              <p:cNvPr id="152" name="AutoShape 56">
                <a:extLst>
                  <a:ext uri="{FF2B5EF4-FFF2-40B4-BE49-F238E27FC236}">
                    <a16:creationId xmlns:a16="http://schemas.microsoft.com/office/drawing/2014/main" id="{8B4AD421-94FB-8B1D-B81D-E95EEC48A76A}"/>
                  </a:ext>
                </a:extLst>
              </p:cNvPr>
              <p:cNvSpPr>
                <a:spLocks noChangeAspect="1" noChangeArrowheads="1" noTextEdit="1"/>
              </p:cNvSpPr>
              <p:nvPr/>
            </p:nvSpPr>
            <p:spPr bwMode="auto">
              <a:xfrm>
                <a:off x="5765" y="2520"/>
                <a:ext cx="262" cy="1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53" name="Rectangle 58">
                <a:extLst>
                  <a:ext uri="{FF2B5EF4-FFF2-40B4-BE49-F238E27FC236}">
                    <a16:creationId xmlns:a16="http://schemas.microsoft.com/office/drawing/2014/main" id="{3C3C5867-FEAC-E78E-59F0-ABD39F5B4054}"/>
                  </a:ext>
                </a:extLst>
              </p:cNvPr>
              <p:cNvSpPr>
                <a:spLocks noChangeArrowheads="1"/>
              </p:cNvSpPr>
              <p:nvPr/>
            </p:nvSpPr>
            <p:spPr bwMode="auto">
              <a:xfrm>
                <a:off x="5765" y="2546"/>
                <a:ext cx="262" cy="166"/>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54" name="Rectangle 59">
                <a:extLst>
                  <a:ext uri="{FF2B5EF4-FFF2-40B4-BE49-F238E27FC236}">
                    <a16:creationId xmlns:a16="http://schemas.microsoft.com/office/drawing/2014/main" id="{3C8D0015-1C5B-F482-E1AD-7FC32F4CE9D4}"/>
                  </a:ext>
                </a:extLst>
              </p:cNvPr>
              <p:cNvSpPr>
                <a:spLocks noChangeArrowheads="1"/>
              </p:cNvSpPr>
              <p:nvPr/>
            </p:nvSpPr>
            <p:spPr bwMode="auto">
              <a:xfrm>
                <a:off x="5765" y="2519"/>
                <a:ext cx="262" cy="28"/>
              </a:xfrm>
              <a:prstGeom prst="rect">
                <a:avLst/>
              </a:prstGeom>
              <a:solidFill>
                <a:srgbClr val="0078D4"/>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55" name="Oval 60">
                <a:extLst>
                  <a:ext uri="{FF2B5EF4-FFF2-40B4-BE49-F238E27FC236}">
                    <a16:creationId xmlns:a16="http://schemas.microsoft.com/office/drawing/2014/main" id="{2691E131-5C1C-4A53-8867-E422BEE1656F}"/>
                  </a:ext>
                </a:extLst>
              </p:cNvPr>
              <p:cNvSpPr>
                <a:spLocks noChangeArrowheads="1"/>
              </p:cNvSpPr>
              <p:nvPr/>
            </p:nvSpPr>
            <p:spPr bwMode="auto">
              <a:xfrm>
                <a:off x="5801" y="2591"/>
                <a:ext cx="65" cy="65"/>
              </a:xfrm>
              <a:prstGeom prst="ellipse">
                <a:avLst/>
              </a:prstGeom>
              <a:solidFill>
                <a:srgbClr val="50E6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56" name="Freeform 61">
                <a:extLst>
                  <a:ext uri="{FF2B5EF4-FFF2-40B4-BE49-F238E27FC236}">
                    <a16:creationId xmlns:a16="http://schemas.microsoft.com/office/drawing/2014/main" id="{C5CA7DF3-FD4B-0576-433B-B4687AC108AC}"/>
                  </a:ext>
                </a:extLst>
              </p:cNvPr>
              <p:cNvSpPr>
                <a:spLocks noEditPoints="1"/>
              </p:cNvSpPr>
              <p:nvPr/>
            </p:nvSpPr>
            <p:spPr bwMode="auto">
              <a:xfrm>
                <a:off x="5786" y="2575"/>
                <a:ext cx="96" cy="96"/>
              </a:xfrm>
              <a:custGeom>
                <a:avLst/>
                <a:gdLst>
                  <a:gd name="T0" fmla="*/ 141 w 141"/>
                  <a:gd name="T1" fmla="*/ 78 h 141"/>
                  <a:gd name="T2" fmla="*/ 141 w 141"/>
                  <a:gd name="T3" fmla="*/ 63 h 141"/>
                  <a:gd name="T4" fmla="*/ 126 w 141"/>
                  <a:gd name="T5" fmla="*/ 63 h 141"/>
                  <a:gd name="T6" fmla="*/ 115 w 141"/>
                  <a:gd name="T7" fmla="*/ 37 h 141"/>
                  <a:gd name="T8" fmla="*/ 126 w 141"/>
                  <a:gd name="T9" fmla="*/ 26 h 141"/>
                  <a:gd name="T10" fmla="*/ 115 w 141"/>
                  <a:gd name="T11" fmla="*/ 16 h 141"/>
                  <a:gd name="T12" fmla="*/ 104 w 141"/>
                  <a:gd name="T13" fmla="*/ 26 h 141"/>
                  <a:gd name="T14" fmla="*/ 78 w 141"/>
                  <a:gd name="T15" fmla="*/ 15 h 141"/>
                  <a:gd name="T16" fmla="*/ 78 w 141"/>
                  <a:gd name="T17" fmla="*/ 0 h 141"/>
                  <a:gd name="T18" fmla="*/ 63 w 141"/>
                  <a:gd name="T19" fmla="*/ 0 h 141"/>
                  <a:gd name="T20" fmla="*/ 63 w 141"/>
                  <a:gd name="T21" fmla="*/ 15 h 141"/>
                  <a:gd name="T22" fmla="*/ 37 w 141"/>
                  <a:gd name="T23" fmla="*/ 26 h 141"/>
                  <a:gd name="T24" fmla="*/ 26 w 141"/>
                  <a:gd name="T25" fmla="*/ 16 h 141"/>
                  <a:gd name="T26" fmla="*/ 16 w 141"/>
                  <a:gd name="T27" fmla="*/ 26 h 141"/>
                  <a:gd name="T28" fmla="*/ 26 w 141"/>
                  <a:gd name="T29" fmla="*/ 37 h 141"/>
                  <a:gd name="T30" fmla="*/ 15 w 141"/>
                  <a:gd name="T31" fmla="*/ 63 h 141"/>
                  <a:gd name="T32" fmla="*/ 0 w 141"/>
                  <a:gd name="T33" fmla="*/ 63 h 141"/>
                  <a:gd name="T34" fmla="*/ 0 w 141"/>
                  <a:gd name="T35" fmla="*/ 78 h 141"/>
                  <a:gd name="T36" fmla="*/ 15 w 141"/>
                  <a:gd name="T37" fmla="*/ 78 h 141"/>
                  <a:gd name="T38" fmla="*/ 26 w 141"/>
                  <a:gd name="T39" fmla="*/ 105 h 141"/>
                  <a:gd name="T40" fmla="*/ 15 w 141"/>
                  <a:gd name="T41" fmla="*/ 115 h 141"/>
                  <a:gd name="T42" fmla="*/ 26 w 141"/>
                  <a:gd name="T43" fmla="*/ 126 h 141"/>
                  <a:gd name="T44" fmla="*/ 37 w 141"/>
                  <a:gd name="T45" fmla="*/ 115 h 141"/>
                  <a:gd name="T46" fmla="*/ 63 w 141"/>
                  <a:gd name="T47" fmla="*/ 126 h 141"/>
                  <a:gd name="T48" fmla="*/ 63 w 141"/>
                  <a:gd name="T49" fmla="*/ 141 h 141"/>
                  <a:gd name="T50" fmla="*/ 78 w 141"/>
                  <a:gd name="T51" fmla="*/ 141 h 141"/>
                  <a:gd name="T52" fmla="*/ 78 w 141"/>
                  <a:gd name="T53" fmla="*/ 126 h 141"/>
                  <a:gd name="T54" fmla="*/ 104 w 141"/>
                  <a:gd name="T55" fmla="*/ 115 h 141"/>
                  <a:gd name="T56" fmla="*/ 115 w 141"/>
                  <a:gd name="T57" fmla="*/ 126 h 141"/>
                  <a:gd name="T58" fmla="*/ 126 w 141"/>
                  <a:gd name="T59" fmla="*/ 115 h 141"/>
                  <a:gd name="T60" fmla="*/ 115 w 141"/>
                  <a:gd name="T61" fmla="*/ 105 h 141"/>
                  <a:gd name="T62" fmla="*/ 126 w 141"/>
                  <a:gd name="T63" fmla="*/ 78 h 141"/>
                  <a:gd name="T64" fmla="*/ 141 w 141"/>
                  <a:gd name="T65" fmla="*/ 78 h 141"/>
                  <a:gd name="T66" fmla="*/ 30 w 141"/>
                  <a:gd name="T67" fmla="*/ 71 h 141"/>
                  <a:gd name="T68" fmla="*/ 42 w 141"/>
                  <a:gd name="T69" fmla="*/ 42 h 141"/>
                  <a:gd name="T70" fmla="*/ 71 w 141"/>
                  <a:gd name="T71" fmla="*/ 30 h 141"/>
                  <a:gd name="T72" fmla="*/ 99 w 141"/>
                  <a:gd name="T73" fmla="*/ 42 h 141"/>
                  <a:gd name="T74" fmla="*/ 111 w 141"/>
                  <a:gd name="T75" fmla="*/ 71 h 141"/>
                  <a:gd name="T76" fmla="*/ 99 w 141"/>
                  <a:gd name="T77" fmla="*/ 100 h 141"/>
                  <a:gd name="T78" fmla="*/ 71 w 141"/>
                  <a:gd name="T79" fmla="*/ 112 h 141"/>
                  <a:gd name="T80" fmla="*/ 42 w 141"/>
                  <a:gd name="T81" fmla="*/ 100 h 141"/>
                  <a:gd name="T82" fmla="*/ 30 w 141"/>
                  <a:gd name="T83" fmla="*/ 7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 h="141">
                    <a:moveTo>
                      <a:pt x="141" y="78"/>
                    </a:moveTo>
                    <a:cubicBezTo>
                      <a:pt x="141" y="63"/>
                      <a:pt x="141" y="63"/>
                      <a:pt x="141" y="63"/>
                    </a:cubicBezTo>
                    <a:cubicBezTo>
                      <a:pt x="126" y="63"/>
                      <a:pt x="126" y="63"/>
                      <a:pt x="126" y="63"/>
                    </a:cubicBezTo>
                    <a:cubicBezTo>
                      <a:pt x="125" y="53"/>
                      <a:pt x="121" y="44"/>
                      <a:pt x="115" y="37"/>
                    </a:cubicBezTo>
                    <a:cubicBezTo>
                      <a:pt x="126" y="26"/>
                      <a:pt x="126" y="26"/>
                      <a:pt x="126" y="26"/>
                    </a:cubicBezTo>
                    <a:cubicBezTo>
                      <a:pt x="115" y="16"/>
                      <a:pt x="115" y="16"/>
                      <a:pt x="115" y="16"/>
                    </a:cubicBezTo>
                    <a:cubicBezTo>
                      <a:pt x="104" y="26"/>
                      <a:pt x="104" y="26"/>
                      <a:pt x="104" y="26"/>
                    </a:cubicBezTo>
                    <a:cubicBezTo>
                      <a:pt x="97" y="21"/>
                      <a:pt x="88" y="17"/>
                      <a:pt x="78" y="15"/>
                    </a:cubicBezTo>
                    <a:cubicBezTo>
                      <a:pt x="78" y="0"/>
                      <a:pt x="78" y="0"/>
                      <a:pt x="78" y="0"/>
                    </a:cubicBezTo>
                    <a:cubicBezTo>
                      <a:pt x="63" y="0"/>
                      <a:pt x="63" y="0"/>
                      <a:pt x="63" y="0"/>
                    </a:cubicBezTo>
                    <a:cubicBezTo>
                      <a:pt x="63" y="15"/>
                      <a:pt x="63" y="15"/>
                      <a:pt x="63" y="15"/>
                    </a:cubicBezTo>
                    <a:cubicBezTo>
                      <a:pt x="53" y="17"/>
                      <a:pt x="44" y="21"/>
                      <a:pt x="37" y="26"/>
                    </a:cubicBezTo>
                    <a:cubicBezTo>
                      <a:pt x="26" y="16"/>
                      <a:pt x="26" y="16"/>
                      <a:pt x="26" y="16"/>
                    </a:cubicBezTo>
                    <a:cubicBezTo>
                      <a:pt x="16" y="26"/>
                      <a:pt x="16" y="26"/>
                      <a:pt x="16" y="26"/>
                    </a:cubicBezTo>
                    <a:cubicBezTo>
                      <a:pt x="26" y="37"/>
                      <a:pt x="26" y="37"/>
                      <a:pt x="26" y="37"/>
                    </a:cubicBezTo>
                    <a:cubicBezTo>
                      <a:pt x="21" y="44"/>
                      <a:pt x="17" y="53"/>
                      <a:pt x="15" y="63"/>
                    </a:cubicBezTo>
                    <a:cubicBezTo>
                      <a:pt x="0" y="63"/>
                      <a:pt x="0" y="63"/>
                      <a:pt x="0" y="63"/>
                    </a:cubicBezTo>
                    <a:cubicBezTo>
                      <a:pt x="0" y="78"/>
                      <a:pt x="0" y="78"/>
                      <a:pt x="0" y="78"/>
                    </a:cubicBezTo>
                    <a:cubicBezTo>
                      <a:pt x="15" y="78"/>
                      <a:pt x="15" y="78"/>
                      <a:pt x="15" y="78"/>
                    </a:cubicBezTo>
                    <a:cubicBezTo>
                      <a:pt x="17" y="88"/>
                      <a:pt x="21" y="97"/>
                      <a:pt x="26" y="105"/>
                    </a:cubicBezTo>
                    <a:cubicBezTo>
                      <a:pt x="15" y="115"/>
                      <a:pt x="15" y="115"/>
                      <a:pt x="15" y="115"/>
                    </a:cubicBezTo>
                    <a:cubicBezTo>
                      <a:pt x="26" y="126"/>
                      <a:pt x="26" y="126"/>
                      <a:pt x="26" y="126"/>
                    </a:cubicBezTo>
                    <a:cubicBezTo>
                      <a:pt x="37" y="115"/>
                      <a:pt x="37" y="115"/>
                      <a:pt x="37" y="115"/>
                    </a:cubicBezTo>
                    <a:cubicBezTo>
                      <a:pt x="44" y="121"/>
                      <a:pt x="53" y="125"/>
                      <a:pt x="63" y="126"/>
                    </a:cubicBezTo>
                    <a:cubicBezTo>
                      <a:pt x="63" y="141"/>
                      <a:pt x="63" y="141"/>
                      <a:pt x="63" y="141"/>
                    </a:cubicBezTo>
                    <a:cubicBezTo>
                      <a:pt x="78" y="141"/>
                      <a:pt x="78" y="141"/>
                      <a:pt x="78" y="141"/>
                    </a:cubicBezTo>
                    <a:cubicBezTo>
                      <a:pt x="78" y="126"/>
                      <a:pt x="78" y="126"/>
                      <a:pt x="78" y="126"/>
                    </a:cubicBezTo>
                    <a:cubicBezTo>
                      <a:pt x="88" y="125"/>
                      <a:pt x="97" y="121"/>
                      <a:pt x="104" y="115"/>
                    </a:cubicBezTo>
                    <a:cubicBezTo>
                      <a:pt x="115" y="126"/>
                      <a:pt x="115" y="126"/>
                      <a:pt x="115" y="126"/>
                    </a:cubicBezTo>
                    <a:cubicBezTo>
                      <a:pt x="126" y="115"/>
                      <a:pt x="126" y="115"/>
                      <a:pt x="126" y="115"/>
                    </a:cubicBezTo>
                    <a:cubicBezTo>
                      <a:pt x="115" y="105"/>
                      <a:pt x="115" y="105"/>
                      <a:pt x="115" y="105"/>
                    </a:cubicBezTo>
                    <a:cubicBezTo>
                      <a:pt x="121" y="97"/>
                      <a:pt x="124" y="88"/>
                      <a:pt x="126" y="78"/>
                    </a:cubicBezTo>
                    <a:lnTo>
                      <a:pt x="141" y="78"/>
                    </a:lnTo>
                    <a:close/>
                    <a:moveTo>
                      <a:pt x="30" y="71"/>
                    </a:moveTo>
                    <a:cubicBezTo>
                      <a:pt x="30" y="60"/>
                      <a:pt x="34" y="50"/>
                      <a:pt x="42" y="42"/>
                    </a:cubicBezTo>
                    <a:cubicBezTo>
                      <a:pt x="50" y="34"/>
                      <a:pt x="60" y="30"/>
                      <a:pt x="71" y="30"/>
                    </a:cubicBezTo>
                    <a:cubicBezTo>
                      <a:pt x="82" y="30"/>
                      <a:pt x="92" y="34"/>
                      <a:pt x="99" y="42"/>
                    </a:cubicBezTo>
                    <a:cubicBezTo>
                      <a:pt x="107" y="50"/>
                      <a:pt x="111" y="60"/>
                      <a:pt x="111" y="71"/>
                    </a:cubicBezTo>
                    <a:cubicBezTo>
                      <a:pt x="111" y="82"/>
                      <a:pt x="107" y="92"/>
                      <a:pt x="99" y="100"/>
                    </a:cubicBezTo>
                    <a:cubicBezTo>
                      <a:pt x="92" y="107"/>
                      <a:pt x="82" y="112"/>
                      <a:pt x="71" y="112"/>
                    </a:cubicBezTo>
                    <a:cubicBezTo>
                      <a:pt x="60" y="112"/>
                      <a:pt x="49" y="107"/>
                      <a:pt x="42" y="100"/>
                    </a:cubicBezTo>
                    <a:cubicBezTo>
                      <a:pt x="34" y="92"/>
                      <a:pt x="30" y="82"/>
                      <a:pt x="30" y="71"/>
                    </a:cubicBez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57" name="Freeform 62">
                <a:extLst>
                  <a:ext uri="{FF2B5EF4-FFF2-40B4-BE49-F238E27FC236}">
                    <a16:creationId xmlns:a16="http://schemas.microsoft.com/office/drawing/2014/main" id="{2DC04647-7FF5-7231-8DE7-45FF33FBF601}"/>
                  </a:ext>
                </a:extLst>
              </p:cNvPr>
              <p:cNvSpPr>
                <a:spLocks/>
              </p:cNvSpPr>
              <p:nvPr/>
            </p:nvSpPr>
            <p:spPr bwMode="auto">
              <a:xfrm>
                <a:off x="5820" y="2592"/>
                <a:ext cx="31" cy="62"/>
              </a:xfrm>
              <a:custGeom>
                <a:avLst/>
                <a:gdLst>
                  <a:gd name="T0" fmla="*/ 17 w 31"/>
                  <a:gd name="T1" fmla="*/ 24 h 62"/>
                  <a:gd name="T2" fmla="*/ 17 w 31"/>
                  <a:gd name="T3" fmla="*/ 24 h 62"/>
                  <a:gd name="T4" fmla="*/ 26 w 31"/>
                  <a:gd name="T5" fmla="*/ 0 h 62"/>
                  <a:gd name="T6" fmla="*/ 11 w 31"/>
                  <a:gd name="T7" fmla="*/ 0 h 62"/>
                  <a:gd name="T8" fmla="*/ 0 w 31"/>
                  <a:gd name="T9" fmla="*/ 33 h 62"/>
                  <a:gd name="T10" fmla="*/ 13 w 31"/>
                  <a:gd name="T11" fmla="*/ 33 h 62"/>
                  <a:gd name="T12" fmla="*/ 14 w 31"/>
                  <a:gd name="T13" fmla="*/ 33 h 62"/>
                  <a:gd name="T14" fmla="*/ 3 w 31"/>
                  <a:gd name="T15" fmla="*/ 62 h 62"/>
                  <a:gd name="T16" fmla="*/ 31 w 31"/>
                  <a:gd name="T17" fmla="*/ 24 h 62"/>
                  <a:gd name="T18" fmla="*/ 17 w 31"/>
                  <a:gd name="T19" fmla="*/ 2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17" y="24"/>
                    </a:moveTo>
                    <a:lnTo>
                      <a:pt x="17" y="24"/>
                    </a:lnTo>
                    <a:lnTo>
                      <a:pt x="26" y="0"/>
                    </a:lnTo>
                    <a:lnTo>
                      <a:pt x="11" y="0"/>
                    </a:lnTo>
                    <a:lnTo>
                      <a:pt x="0" y="33"/>
                    </a:lnTo>
                    <a:lnTo>
                      <a:pt x="13" y="33"/>
                    </a:lnTo>
                    <a:lnTo>
                      <a:pt x="14" y="33"/>
                    </a:lnTo>
                    <a:lnTo>
                      <a:pt x="3" y="62"/>
                    </a:lnTo>
                    <a:lnTo>
                      <a:pt x="31" y="24"/>
                    </a:lnTo>
                    <a:lnTo>
                      <a:pt x="17" y="24"/>
                    </a:ln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58" name="Rectangle 63">
                <a:extLst>
                  <a:ext uri="{FF2B5EF4-FFF2-40B4-BE49-F238E27FC236}">
                    <a16:creationId xmlns:a16="http://schemas.microsoft.com/office/drawing/2014/main" id="{44AC7C2E-19B2-26E8-99DE-251E4A73E8B6}"/>
                  </a:ext>
                </a:extLst>
              </p:cNvPr>
              <p:cNvSpPr>
                <a:spLocks noChangeArrowheads="1"/>
              </p:cNvSpPr>
              <p:nvPr/>
            </p:nvSpPr>
            <p:spPr bwMode="auto">
              <a:xfrm>
                <a:off x="5903" y="2574"/>
                <a:ext cx="96" cy="14"/>
              </a:xfrm>
              <a:prstGeom prst="rect">
                <a:avLst/>
              </a:prstGeom>
              <a:solidFill>
                <a:schemeClr val="accent5">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59" name="Rectangle 64">
                <a:extLst>
                  <a:ext uri="{FF2B5EF4-FFF2-40B4-BE49-F238E27FC236}">
                    <a16:creationId xmlns:a16="http://schemas.microsoft.com/office/drawing/2014/main" id="{74A863AD-023A-BC27-491C-1AE315E29C48}"/>
                  </a:ext>
                </a:extLst>
              </p:cNvPr>
              <p:cNvSpPr>
                <a:spLocks noChangeArrowheads="1"/>
              </p:cNvSpPr>
              <p:nvPr/>
            </p:nvSpPr>
            <p:spPr bwMode="auto">
              <a:xfrm>
                <a:off x="5903" y="2616"/>
                <a:ext cx="82" cy="14"/>
              </a:xfrm>
              <a:prstGeom prst="rect">
                <a:avLst/>
              </a:prstGeom>
              <a:solidFill>
                <a:schemeClr val="accent5">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60" name="Rectangle 65">
                <a:extLst>
                  <a:ext uri="{FF2B5EF4-FFF2-40B4-BE49-F238E27FC236}">
                    <a16:creationId xmlns:a16="http://schemas.microsoft.com/office/drawing/2014/main" id="{608DEA1B-8A14-5A8F-A587-965260F9AA70}"/>
                  </a:ext>
                </a:extLst>
              </p:cNvPr>
              <p:cNvSpPr>
                <a:spLocks noChangeArrowheads="1"/>
              </p:cNvSpPr>
              <p:nvPr/>
            </p:nvSpPr>
            <p:spPr bwMode="auto">
              <a:xfrm>
                <a:off x="5903" y="2657"/>
                <a:ext cx="69" cy="14"/>
              </a:xfrm>
              <a:prstGeom prst="rect">
                <a:avLst/>
              </a:prstGeom>
              <a:solidFill>
                <a:schemeClr val="accent5">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85" name="Group 84">
            <a:extLst>
              <a:ext uri="{FF2B5EF4-FFF2-40B4-BE49-F238E27FC236}">
                <a16:creationId xmlns:a16="http://schemas.microsoft.com/office/drawing/2014/main" id="{5135828B-8372-C9D3-72DD-C7BAFCD7565C}"/>
              </a:ext>
              <a:ext uri="{C183D7F6-B498-43B3-948B-1728B52AA6E4}">
                <adec:decorative xmlns:adec="http://schemas.microsoft.com/office/drawing/2017/decorative" val="1"/>
              </a:ext>
            </a:extLst>
          </p:cNvPr>
          <p:cNvGrpSpPr/>
          <p:nvPr/>
        </p:nvGrpSpPr>
        <p:grpSpPr>
          <a:xfrm>
            <a:off x="4977891" y="2263034"/>
            <a:ext cx="394918" cy="387044"/>
            <a:chOff x="1412191" y="2076590"/>
            <a:chExt cx="394918" cy="394918"/>
          </a:xfrm>
        </p:grpSpPr>
        <p:sp>
          <p:nvSpPr>
            <p:cNvPr id="142" name="Oval 141">
              <a:extLst>
                <a:ext uri="{FF2B5EF4-FFF2-40B4-BE49-F238E27FC236}">
                  <a16:creationId xmlns:a16="http://schemas.microsoft.com/office/drawing/2014/main" id="{399346AD-64B9-BA9D-1FD0-D3F4AF6C85CB}"/>
                </a:ext>
              </a:extLst>
            </p:cNvPr>
            <p:cNvSpPr/>
            <p:nvPr/>
          </p:nvSpPr>
          <p:spPr bwMode="auto">
            <a:xfrm>
              <a:off x="1412191" y="2076590"/>
              <a:ext cx="394918" cy="394918"/>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43" name="security 2" descr="security, camera">
              <a:extLst>
                <a:ext uri="{FF2B5EF4-FFF2-40B4-BE49-F238E27FC236}">
                  <a16:creationId xmlns:a16="http://schemas.microsoft.com/office/drawing/2014/main" id="{CDB0CCFE-1BEF-4AF1-739C-C72970D95E70}"/>
                </a:ext>
              </a:extLst>
            </p:cNvPr>
            <p:cNvGrpSpPr/>
            <p:nvPr/>
          </p:nvGrpSpPr>
          <p:grpSpPr>
            <a:xfrm>
              <a:off x="1455005" y="2119404"/>
              <a:ext cx="309290" cy="309290"/>
              <a:chOff x="9207610" y="4853940"/>
              <a:chExt cx="450484" cy="450484"/>
            </a:xfrm>
          </p:grpSpPr>
          <p:sp>
            <p:nvSpPr>
              <p:cNvPr id="144" name="Freeform: Shape 143">
                <a:extLst>
                  <a:ext uri="{FF2B5EF4-FFF2-40B4-BE49-F238E27FC236}">
                    <a16:creationId xmlns:a16="http://schemas.microsoft.com/office/drawing/2014/main" id="{FE35722C-ECF6-1EC5-DE07-6ED53A897A67}"/>
                  </a:ext>
                </a:extLst>
              </p:cNvPr>
              <p:cNvSpPr/>
              <p:nvPr/>
            </p:nvSpPr>
            <p:spPr>
              <a:xfrm>
                <a:off x="9236921" y="5118058"/>
                <a:ext cx="148613" cy="92883"/>
              </a:xfrm>
              <a:custGeom>
                <a:avLst/>
                <a:gdLst>
                  <a:gd name="connsiteX0" fmla="*/ 1688 w 148613"/>
                  <a:gd name="connsiteY0" fmla="*/ 43456 h 92883"/>
                  <a:gd name="connsiteX1" fmla="*/ 105717 w 148613"/>
                  <a:gd name="connsiteY1" fmla="*/ 91403 h 92883"/>
                  <a:gd name="connsiteX2" fmla="*/ 148580 w 148613"/>
                  <a:gd name="connsiteY2" fmla="*/ 91403 h 92883"/>
                  <a:gd name="connsiteX3" fmla="*/ 148580 w 148613"/>
                  <a:gd name="connsiteY3" fmla="*/ 1688 h 92883"/>
                  <a:gd name="connsiteX4" fmla="*/ 108846 w 148613"/>
                  <a:gd name="connsiteY4" fmla="*/ 1688 h 92883"/>
                  <a:gd name="connsiteX5" fmla="*/ 108846 w 148613"/>
                  <a:gd name="connsiteY5" fmla="*/ 53702 h 92883"/>
                  <a:gd name="connsiteX6" fmla="*/ 11934 w 148613"/>
                  <a:gd name="connsiteY6" fmla="*/ 12873 h 92883"/>
                  <a:gd name="connsiteX7" fmla="*/ 1688 w 148613"/>
                  <a:gd name="connsiteY7" fmla="*/ 43456 h 9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13" h="92883">
                    <a:moveTo>
                      <a:pt x="1688" y="43456"/>
                    </a:moveTo>
                    <a:lnTo>
                      <a:pt x="105717" y="91403"/>
                    </a:lnTo>
                    <a:lnTo>
                      <a:pt x="148580" y="91403"/>
                    </a:lnTo>
                    <a:lnTo>
                      <a:pt x="148580" y="1688"/>
                    </a:lnTo>
                    <a:lnTo>
                      <a:pt x="108846" y="1688"/>
                    </a:lnTo>
                    <a:lnTo>
                      <a:pt x="108846" y="53702"/>
                    </a:lnTo>
                    <a:lnTo>
                      <a:pt x="11934" y="12873"/>
                    </a:lnTo>
                    <a:lnTo>
                      <a:pt x="1688" y="43456"/>
                    </a:lnTo>
                    <a:close/>
                  </a:path>
                </a:pathLst>
              </a:custGeom>
              <a:solidFill>
                <a:srgbClr val="0078D4"/>
              </a:solidFill>
              <a:ln w="461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E4DABC5C-93E0-3D63-409F-733BA551E124}"/>
                  </a:ext>
                </a:extLst>
              </p:cNvPr>
              <p:cNvSpPr/>
              <p:nvPr/>
            </p:nvSpPr>
            <p:spPr>
              <a:xfrm>
                <a:off x="9288461" y="5006126"/>
                <a:ext cx="176478" cy="143969"/>
              </a:xfrm>
              <a:custGeom>
                <a:avLst/>
                <a:gdLst>
                  <a:gd name="connsiteX0" fmla="*/ 175565 w 176478"/>
                  <a:gd name="connsiteY0" fmla="*/ 56988 h 143969"/>
                  <a:gd name="connsiteX1" fmla="*/ 37276 w 176478"/>
                  <a:gd name="connsiteY1" fmla="*/ 1688 h 143969"/>
                  <a:gd name="connsiteX2" fmla="*/ 1688 w 176478"/>
                  <a:gd name="connsiteY2" fmla="*/ 90699 h 143969"/>
                  <a:gd name="connsiteX3" fmla="*/ 139976 w 176478"/>
                  <a:gd name="connsiteY3" fmla="*/ 146077 h 143969"/>
                  <a:gd name="connsiteX4" fmla="*/ 175565 w 176478"/>
                  <a:gd name="connsiteY4" fmla="*/ 56988 h 14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78" h="143969">
                    <a:moveTo>
                      <a:pt x="175565" y="56988"/>
                    </a:moveTo>
                    <a:lnTo>
                      <a:pt x="37276" y="1688"/>
                    </a:lnTo>
                    <a:lnTo>
                      <a:pt x="1688" y="90699"/>
                    </a:lnTo>
                    <a:lnTo>
                      <a:pt x="139976" y="146077"/>
                    </a:lnTo>
                    <a:lnTo>
                      <a:pt x="175565" y="56988"/>
                    </a:lnTo>
                    <a:close/>
                  </a:path>
                </a:pathLst>
              </a:custGeom>
              <a:solidFill>
                <a:srgbClr val="50E6FF"/>
              </a:solidFill>
              <a:ln w="461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AB98CC7E-0605-06D9-C5AF-00022AC3051D}"/>
                  </a:ext>
                </a:extLst>
              </p:cNvPr>
              <p:cNvSpPr/>
              <p:nvPr/>
            </p:nvSpPr>
            <p:spPr>
              <a:xfrm>
                <a:off x="9431133" y="4962878"/>
                <a:ext cx="181122" cy="167190"/>
              </a:xfrm>
              <a:custGeom>
                <a:avLst/>
                <a:gdLst>
                  <a:gd name="connsiteX0" fmla="*/ 183934 w 181122"/>
                  <a:gd name="connsiteY0" fmla="*/ 56988 h 167189"/>
                  <a:gd name="connsiteX1" fmla="*/ 45646 w 181122"/>
                  <a:gd name="connsiteY1" fmla="*/ 1688 h 167189"/>
                  <a:gd name="connsiteX2" fmla="*/ 1688 w 181122"/>
                  <a:gd name="connsiteY2" fmla="*/ 111584 h 167189"/>
                  <a:gd name="connsiteX3" fmla="*/ 139976 w 181122"/>
                  <a:gd name="connsiteY3" fmla="*/ 166883 h 167189"/>
                  <a:gd name="connsiteX4" fmla="*/ 183934 w 181122"/>
                  <a:gd name="connsiteY4" fmla="*/ 56988 h 16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2" h="167189">
                    <a:moveTo>
                      <a:pt x="183934" y="56988"/>
                    </a:moveTo>
                    <a:lnTo>
                      <a:pt x="45646" y="1688"/>
                    </a:lnTo>
                    <a:lnTo>
                      <a:pt x="1688" y="111584"/>
                    </a:lnTo>
                    <a:lnTo>
                      <a:pt x="139976" y="166883"/>
                    </a:lnTo>
                    <a:lnTo>
                      <a:pt x="183934" y="56988"/>
                    </a:lnTo>
                    <a:close/>
                  </a:path>
                </a:pathLst>
              </a:custGeom>
              <a:solidFill>
                <a:srgbClr val="50E6FF"/>
              </a:solidFill>
              <a:ln w="461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5F8BF99A-4C0F-15A8-4985-83DDF27F85A6}"/>
                  </a:ext>
                </a:extLst>
              </p:cNvPr>
              <p:cNvSpPr/>
              <p:nvPr/>
            </p:nvSpPr>
            <p:spPr>
              <a:xfrm>
                <a:off x="9209383" y="5091463"/>
                <a:ext cx="46442" cy="116104"/>
              </a:xfrm>
              <a:custGeom>
                <a:avLst/>
                <a:gdLst>
                  <a:gd name="connsiteX0" fmla="*/ 45568 w 46441"/>
                  <a:gd name="connsiteY0" fmla="*/ 1688 h 116104"/>
                  <a:gd name="connsiteX1" fmla="*/ 1688 w 46441"/>
                  <a:gd name="connsiteY1" fmla="*/ 1688 h 116104"/>
                  <a:gd name="connsiteX2" fmla="*/ 1688 w 46441"/>
                  <a:gd name="connsiteY2" fmla="*/ 117450 h 116104"/>
                  <a:gd name="connsiteX3" fmla="*/ 45568 w 46441"/>
                  <a:gd name="connsiteY3" fmla="*/ 117450 h 116104"/>
                  <a:gd name="connsiteX4" fmla="*/ 45568 w 46441"/>
                  <a:gd name="connsiteY4" fmla="*/ 1688 h 11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1" h="116104">
                    <a:moveTo>
                      <a:pt x="45568" y="1688"/>
                    </a:moveTo>
                    <a:lnTo>
                      <a:pt x="1688" y="1688"/>
                    </a:lnTo>
                    <a:lnTo>
                      <a:pt x="1688" y="117450"/>
                    </a:lnTo>
                    <a:lnTo>
                      <a:pt x="45568" y="117450"/>
                    </a:lnTo>
                    <a:lnTo>
                      <a:pt x="45568" y="1688"/>
                    </a:lnTo>
                    <a:close/>
                  </a:path>
                </a:pathLst>
              </a:custGeom>
              <a:solidFill>
                <a:srgbClr val="0078D4"/>
              </a:solidFill>
              <a:ln w="461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202AB486-B503-AE16-F545-6B74C505C004}"/>
                  </a:ext>
                </a:extLst>
              </p:cNvPr>
              <p:cNvSpPr/>
              <p:nvPr/>
            </p:nvSpPr>
            <p:spPr>
              <a:xfrm>
                <a:off x="9243098" y="4861976"/>
                <a:ext cx="413331" cy="264717"/>
              </a:xfrm>
              <a:custGeom>
                <a:avLst/>
                <a:gdLst>
                  <a:gd name="connsiteX0" fmla="*/ 281159 w 413330"/>
                  <a:gd name="connsiteY0" fmla="*/ 266923 h 264717"/>
                  <a:gd name="connsiteX1" fmla="*/ 1688 w 413330"/>
                  <a:gd name="connsiteY1" fmla="*/ 154681 h 264717"/>
                  <a:gd name="connsiteX2" fmla="*/ 62854 w 413330"/>
                  <a:gd name="connsiteY2" fmla="*/ 1688 h 264717"/>
                  <a:gd name="connsiteX3" fmla="*/ 411704 w 413330"/>
                  <a:gd name="connsiteY3" fmla="*/ 141462 h 264717"/>
                  <a:gd name="connsiteX4" fmla="*/ 306658 w 413330"/>
                  <a:gd name="connsiteY4" fmla="*/ 200595 h 264717"/>
                  <a:gd name="connsiteX5" fmla="*/ 281159 w 413330"/>
                  <a:gd name="connsiteY5" fmla="*/ 266923 h 26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330" h="264717">
                    <a:moveTo>
                      <a:pt x="281159" y="266923"/>
                    </a:moveTo>
                    <a:lnTo>
                      <a:pt x="1688" y="154681"/>
                    </a:lnTo>
                    <a:lnTo>
                      <a:pt x="62854" y="1688"/>
                    </a:lnTo>
                    <a:lnTo>
                      <a:pt x="411704" y="141462"/>
                    </a:lnTo>
                    <a:lnTo>
                      <a:pt x="306658" y="200595"/>
                    </a:lnTo>
                    <a:lnTo>
                      <a:pt x="281159" y="266923"/>
                    </a:lnTo>
                    <a:close/>
                  </a:path>
                </a:pathLst>
              </a:custGeom>
              <a:solidFill>
                <a:srgbClr val="0078D4"/>
              </a:solidFill>
              <a:ln w="461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49" name="Freeform: Shape 148">
                <a:extLst>
                  <a:ext uri="{FF2B5EF4-FFF2-40B4-BE49-F238E27FC236}">
                    <a16:creationId xmlns:a16="http://schemas.microsoft.com/office/drawing/2014/main" id="{9B8A5772-945C-AF44-B290-F7D9C6FAA208}"/>
                  </a:ext>
                </a:extLst>
              </p:cNvPr>
              <p:cNvSpPr/>
              <p:nvPr/>
            </p:nvSpPr>
            <p:spPr>
              <a:xfrm>
                <a:off x="9294094" y="4890530"/>
                <a:ext cx="311159" cy="148613"/>
              </a:xfrm>
              <a:custGeom>
                <a:avLst/>
                <a:gdLst>
                  <a:gd name="connsiteX0" fmla="*/ 243458 w 311159"/>
                  <a:gd name="connsiteY0" fmla="*/ 147563 h 148613"/>
                  <a:gd name="connsiteX1" fmla="*/ 1688 w 311159"/>
                  <a:gd name="connsiteY1" fmla="*/ 50652 h 148613"/>
                  <a:gd name="connsiteX2" fmla="*/ 21085 w 311159"/>
                  <a:gd name="connsiteY2" fmla="*/ 1688 h 148613"/>
                  <a:gd name="connsiteX3" fmla="*/ 311820 w 311159"/>
                  <a:gd name="connsiteY3" fmla="*/ 117997 h 148613"/>
                  <a:gd name="connsiteX4" fmla="*/ 243458 w 311159"/>
                  <a:gd name="connsiteY4" fmla="*/ 147563 h 148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9" h="148613">
                    <a:moveTo>
                      <a:pt x="243458" y="147563"/>
                    </a:moveTo>
                    <a:lnTo>
                      <a:pt x="1688" y="50652"/>
                    </a:lnTo>
                    <a:lnTo>
                      <a:pt x="21085" y="1688"/>
                    </a:lnTo>
                    <a:lnTo>
                      <a:pt x="311820" y="117997"/>
                    </a:lnTo>
                    <a:lnTo>
                      <a:pt x="243458" y="147563"/>
                    </a:lnTo>
                    <a:close/>
                  </a:path>
                </a:pathLst>
              </a:custGeom>
              <a:solidFill>
                <a:srgbClr val="50E6FF"/>
              </a:solidFill>
              <a:ln w="4615"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86" name="Group 85">
            <a:extLst>
              <a:ext uri="{FF2B5EF4-FFF2-40B4-BE49-F238E27FC236}">
                <a16:creationId xmlns:a16="http://schemas.microsoft.com/office/drawing/2014/main" id="{83BA3BA9-25E8-9388-BF8E-EEF16EA6D4AC}"/>
              </a:ext>
              <a:ext uri="{C183D7F6-B498-43B3-948B-1728B52AA6E4}">
                <adec:decorative xmlns:adec="http://schemas.microsoft.com/office/drawing/2017/decorative" val="1"/>
              </a:ext>
            </a:extLst>
          </p:cNvPr>
          <p:cNvGrpSpPr/>
          <p:nvPr/>
        </p:nvGrpSpPr>
        <p:grpSpPr>
          <a:xfrm>
            <a:off x="7078932" y="2489517"/>
            <a:ext cx="384323" cy="380568"/>
            <a:chOff x="3513232" y="2307680"/>
            <a:chExt cx="384323" cy="388310"/>
          </a:xfrm>
        </p:grpSpPr>
        <p:sp>
          <p:nvSpPr>
            <p:cNvPr id="140" name="Oval 139">
              <a:extLst>
                <a:ext uri="{FF2B5EF4-FFF2-40B4-BE49-F238E27FC236}">
                  <a16:creationId xmlns:a16="http://schemas.microsoft.com/office/drawing/2014/main" id="{A873F444-AD1E-DAE8-47B2-D3DB0B162EE2}"/>
                </a:ext>
              </a:extLst>
            </p:cNvPr>
            <p:cNvSpPr/>
            <p:nvPr/>
          </p:nvSpPr>
          <p:spPr bwMode="auto">
            <a:xfrm>
              <a:off x="3513232" y="2307680"/>
              <a:ext cx="384323" cy="388310"/>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sp>
          <p:nvSpPr>
            <p:cNvPr id="141" name="cloud 4" descr="cloud">
              <a:extLst>
                <a:ext uri="{FF2B5EF4-FFF2-40B4-BE49-F238E27FC236}">
                  <a16:creationId xmlns:a16="http://schemas.microsoft.com/office/drawing/2014/main" id="{04BC96DC-3E4F-102D-A928-247943EE9905}"/>
                </a:ext>
              </a:extLst>
            </p:cNvPr>
            <p:cNvSpPr>
              <a:spLocks noChangeAspect="1"/>
            </p:cNvSpPr>
            <p:nvPr/>
          </p:nvSpPr>
          <p:spPr bwMode="auto">
            <a:xfrm flipV="1">
              <a:off x="3586377" y="2436227"/>
              <a:ext cx="238032" cy="131216"/>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0078D4"/>
            </a:solidFill>
            <a:ln w="254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Semilight"/>
                <a:ea typeface="+mn-ea"/>
                <a:cs typeface="+mn-cs"/>
              </a:endParaRPr>
            </a:p>
          </p:txBody>
        </p:sp>
      </p:grpSp>
      <p:grpSp>
        <p:nvGrpSpPr>
          <p:cNvPr id="87" name="Group 86">
            <a:extLst>
              <a:ext uri="{FF2B5EF4-FFF2-40B4-BE49-F238E27FC236}">
                <a16:creationId xmlns:a16="http://schemas.microsoft.com/office/drawing/2014/main" id="{E22C6945-2472-B152-A3D5-016AE71B66B7}"/>
              </a:ext>
              <a:ext uri="{C183D7F6-B498-43B3-948B-1728B52AA6E4}">
                <adec:decorative xmlns:adec="http://schemas.microsoft.com/office/drawing/2017/decorative" val="1"/>
              </a:ext>
            </a:extLst>
          </p:cNvPr>
          <p:cNvGrpSpPr/>
          <p:nvPr/>
        </p:nvGrpSpPr>
        <p:grpSpPr>
          <a:xfrm>
            <a:off x="5760450" y="1705426"/>
            <a:ext cx="361554" cy="354345"/>
            <a:chOff x="2194750" y="1507638"/>
            <a:chExt cx="361554" cy="361554"/>
          </a:xfrm>
        </p:grpSpPr>
        <p:sp>
          <p:nvSpPr>
            <p:cNvPr id="134" name="Oval 133">
              <a:extLst>
                <a:ext uri="{FF2B5EF4-FFF2-40B4-BE49-F238E27FC236}">
                  <a16:creationId xmlns:a16="http://schemas.microsoft.com/office/drawing/2014/main" id="{B5D57878-FFDC-6894-D009-371EDA49DDDA}"/>
                </a:ext>
              </a:extLst>
            </p:cNvPr>
            <p:cNvSpPr/>
            <p:nvPr/>
          </p:nvSpPr>
          <p:spPr bwMode="auto">
            <a:xfrm>
              <a:off x="2194750" y="1507638"/>
              <a:ext cx="361554" cy="361554"/>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35" name="Group 134">
              <a:extLst>
                <a:ext uri="{FF2B5EF4-FFF2-40B4-BE49-F238E27FC236}">
                  <a16:creationId xmlns:a16="http://schemas.microsoft.com/office/drawing/2014/main" id="{37A42FF3-1AAE-CE99-206F-4CB5BE8C602B}"/>
                </a:ext>
              </a:extLst>
            </p:cNvPr>
            <p:cNvGrpSpPr/>
            <p:nvPr/>
          </p:nvGrpSpPr>
          <p:grpSpPr>
            <a:xfrm>
              <a:off x="2280630" y="1562354"/>
              <a:ext cx="189794" cy="252122"/>
              <a:chOff x="9243965" y="3960553"/>
              <a:chExt cx="284316" cy="377682"/>
            </a:xfrm>
          </p:grpSpPr>
          <p:sp>
            <p:nvSpPr>
              <p:cNvPr id="136" name="Freeform: Shape 135">
                <a:extLst>
                  <a:ext uri="{FF2B5EF4-FFF2-40B4-BE49-F238E27FC236}">
                    <a16:creationId xmlns:a16="http://schemas.microsoft.com/office/drawing/2014/main" id="{32663116-A657-BF6D-C4DA-8EDC18483FCB}"/>
                  </a:ext>
                </a:extLst>
              </p:cNvPr>
              <p:cNvSpPr/>
              <p:nvPr/>
            </p:nvSpPr>
            <p:spPr>
              <a:xfrm>
                <a:off x="9243965" y="3960553"/>
                <a:ext cx="284316" cy="115832"/>
              </a:xfrm>
              <a:custGeom>
                <a:avLst/>
                <a:gdLst>
                  <a:gd name="connsiteX0" fmla="*/ 665832 w 665832"/>
                  <a:gd name="connsiteY0" fmla="*/ 135632 h 271264"/>
                  <a:gd name="connsiteX1" fmla="*/ 332916 w 665832"/>
                  <a:gd name="connsiteY1" fmla="*/ 271264 h 271264"/>
                  <a:gd name="connsiteX2" fmla="*/ 0 w 665832"/>
                  <a:gd name="connsiteY2" fmla="*/ 135632 h 271264"/>
                  <a:gd name="connsiteX3" fmla="*/ 332916 w 665832"/>
                  <a:gd name="connsiteY3" fmla="*/ 0 h 271264"/>
                  <a:gd name="connsiteX4" fmla="*/ 665832 w 665832"/>
                  <a:gd name="connsiteY4" fmla="*/ 135632 h 27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32" h="271264">
                    <a:moveTo>
                      <a:pt x="665832" y="135632"/>
                    </a:moveTo>
                    <a:cubicBezTo>
                      <a:pt x="665832" y="210540"/>
                      <a:pt x="516780" y="271264"/>
                      <a:pt x="332916" y="271264"/>
                    </a:cubicBezTo>
                    <a:cubicBezTo>
                      <a:pt x="149052" y="271264"/>
                      <a:pt x="0" y="210540"/>
                      <a:pt x="0" y="135632"/>
                    </a:cubicBezTo>
                    <a:cubicBezTo>
                      <a:pt x="0" y="60725"/>
                      <a:pt x="149052" y="0"/>
                      <a:pt x="332916" y="0"/>
                    </a:cubicBezTo>
                    <a:cubicBezTo>
                      <a:pt x="516780" y="0"/>
                      <a:pt x="665832" y="60725"/>
                      <a:pt x="665832" y="135632"/>
                    </a:cubicBezTo>
                    <a:close/>
                  </a:path>
                </a:pathLst>
              </a:custGeom>
              <a:solidFill>
                <a:srgbClr val="005A9F"/>
              </a:solidFill>
              <a:ln w="8114" cap="flat">
                <a:solidFill>
                  <a:schemeClr val="bg1">
                    <a:lumMod val="75000"/>
                  </a:schemeClr>
                </a:solid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nvGrpSpPr>
              <p:cNvPr id="137" name="Group 136">
                <a:extLst>
                  <a:ext uri="{FF2B5EF4-FFF2-40B4-BE49-F238E27FC236}">
                    <a16:creationId xmlns:a16="http://schemas.microsoft.com/office/drawing/2014/main" id="{BD9C861E-EDC0-9257-B97C-37EC31C27A8D}"/>
                  </a:ext>
                </a:extLst>
              </p:cNvPr>
              <p:cNvGrpSpPr/>
              <p:nvPr/>
            </p:nvGrpSpPr>
            <p:grpSpPr>
              <a:xfrm>
                <a:off x="9243965" y="3994952"/>
                <a:ext cx="284316" cy="343283"/>
                <a:chOff x="9243965" y="3994952"/>
                <a:chExt cx="284316" cy="343283"/>
              </a:xfrm>
            </p:grpSpPr>
            <p:sp>
              <p:nvSpPr>
                <p:cNvPr id="138" name="Freeform: Shape 137">
                  <a:extLst>
                    <a:ext uri="{FF2B5EF4-FFF2-40B4-BE49-F238E27FC236}">
                      <a16:creationId xmlns:a16="http://schemas.microsoft.com/office/drawing/2014/main" id="{05E2FC72-D010-8C2C-F91A-5BE577BB3C7F}"/>
                    </a:ext>
                  </a:extLst>
                </p:cNvPr>
                <p:cNvSpPr/>
                <p:nvPr/>
              </p:nvSpPr>
              <p:spPr>
                <a:xfrm>
                  <a:off x="9243965" y="4018820"/>
                  <a:ext cx="284316" cy="319415"/>
                </a:xfrm>
                <a:custGeom>
                  <a:avLst/>
                  <a:gdLst>
                    <a:gd name="connsiteX0" fmla="*/ 332916 w 665832"/>
                    <a:gd name="connsiteY0" fmla="*/ 135632 h 748031"/>
                    <a:gd name="connsiteX1" fmla="*/ 0 w 665832"/>
                    <a:gd name="connsiteY1" fmla="*/ 0 h 748031"/>
                    <a:gd name="connsiteX2" fmla="*/ 0 w 665832"/>
                    <a:gd name="connsiteY2" fmla="*/ 617332 h 748031"/>
                    <a:gd name="connsiteX3" fmla="*/ 332916 w 665832"/>
                    <a:gd name="connsiteY3" fmla="*/ 752964 h 748031"/>
                    <a:gd name="connsiteX4" fmla="*/ 665832 w 665832"/>
                    <a:gd name="connsiteY4" fmla="*/ 617332 h 748031"/>
                    <a:gd name="connsiteX5" fmla="*/ 665832 w 665832"/>
                    <a:gd name="connsiteY5" fmla="*/ 0 h 748031"/>
                    <a:gd name="connsiteX6" fmla="*/ 332916 w 665832"/>
                    <a:gd name="connsiteY6" fmla="*/ 135632 h 7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832" h="748031">
                      <a:moveTo>
                        <a:pt x="332916" y="135632"/>
                      </a:moveTo>
                      <a:cubicBezTo>
                        <a:pt x="149607" y="135632"/>
                        <a:pt x="0" y="74803"/>
                        <a:pt x="0" y="0"/>
                      </a:cubicBezTo>
                      <a:lnTo>
                        <a:pt x="0" y="617332"/>
                      </a:lnTo>
                      <a:cubicBezTo>
                        <a:pt x="0" y="692135"/>
                        <a:pt x="148785" y="752964"/>
                        <a:pt x="332916" y="752964"/>
                      </a:cubicBezTo>
                      <a:cubicBezTo>
                        <a:pt x="517047" y="752964"/>
                        <a:pt x="665832" y="692135"/>
                        <a:pt x="665832" y="617332"/>
                      </a:cubicBezTo>
                      <a:lnTo>
                        <a:pt x="665832" y="0"/>
                      </a:lnTo>
                      <a:cubicBezTo>
                        <a:pt x="666654" y="74803"/>
                        <a:pt x="517047" y="135632"/>
                        <a:pt x="332916" y="135632"/>
                      </a:cubicBezTo>
                      <a:close/>
                    </a:path>
                  </a:pathLst>
                </a:custGeom>
                <a:solidFill>
                  <a:srgbClr val="0078D4"/>
                </a:solidFill>
                <a:ln w="8114" cap="flat">
                  <a:solidFill>
                    <a:schemeClr val="bg1">
                      <a:lumMod val="75000"/>
                    </a:schemeClr>
                  </a:solid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39" name="Freeform: Shape 138">
                  <a:extLst>
                    <a:ext uri="{FF2B5EF4-FFF2-40B4-BE49-F238E27FC236}">
                      <a16:creationId xmlns:a16="http://schemas.microsoft.com/office/drawing/2014/main" id="{55180C9A-9B00-1079-F16A-DDD5F7AE346D}"/>
                    </a:ext>
                  </a:extLst>
                </p:cNvPr>
                <p:cNvSpPr/>
                <p:nvPr/>
              </p:nvSpPr>
              <p:spPr>
                <a:xfrm>
                  <a:off x="9274152" y="3994952"/>
                  <a:ext cx="221135" cy="80731"/>
                </a:xfrm>
                <a:custGeom>
                  <a:avLst/>
                  <a:gdLst>
                    <a:gd name="connsiteX0" fmla="*/ 524445 w 517869"/>
                    <a:gd name="connsiteY0" fmla="*/ 106862 h 189062"/>
                    <a:gd name="connsiteX1" fmla="*/ 262223 w 517869"/>
                    <a:gd name="connsiteY1" fmla="*/ 0 h 189062"/>
                    <a:gd name="connsiteX2" fmla="*/ 0 w 517869"/>
                    <a:gd name="connsiteY2" fmla="*/ 106862 h 189062"/>
                    <a:gd name="connsiteX3" fmla="*/ 22194 w 517869"/>
                    <a:gd name="connsiteY3" fmla="*/ 149606 h 189062"/>
                    <a:gd name="connsiteX4" fmla="*/ 262223 w 517869"/>
                    <a:gd name="connsiteY4" fmla="*/ 190707 h 189062"/>
                    <a:gd name="connsiteX5" fmla="*/ 503073 w 517869"/>
                    <a:gd name="connsiteY5" fmla="*/ 149606 h 189062"/>
                    <a:gd name="connsiteX6" fmla="*/ 524445 w 517869"/>
                    <a:gd name="connsiteY6" fmla="*/ 106862 h 1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869" h="189062">
                      <a:moveTo>
                        <a:pt x="524445" y="106862"/>
                      </a:moveTo>
                      <a:cubicBezTo>
                        <a:pt x="524445" y="47677"/>
                        <a:pt x="406897" y="0"/>
                        <a:pt x="262223" y="0"/>
                      </a:cubicBezTo>
                      <a:cubicBezTo>
                        <a:pt x="117548" y="0"/>
                        <a:pt x="0" y="47677"/>
                        <a:pt x="0" y="106862"/>
                      </a:cubicBezTo>
                      <a:cubicBezTo>
                        <a:pt x="0" y="121658"/>
                        <a:pt x="7398" y="136454"/>
                        <a:pt x="22194" y="149606"/>
                      </a:cubicBezTo>
                      <a:cubicBezTo>
                        <a:pt x="83024" y="175089"/>
                        <a:pt x="167691" y="190707"/>
                        <a:pt x="262223" y="190707"/>
                      </a:cubicBezTo>
                      <a:cubicBezTo>
                        <a:pt x="356754" y="190707"/>
                        <a:pt x="442244" y="175089"/>
                        <a:pt x="503073" y="149606"/>
                      </a:cubicBezTo>
                      <a:cubicBezTo>
                        <a:pt x="517047" y="136454"/>
                        <a:pt x="524445" y="121658"/>
                        <a:pt x="524445" y="106862"/>
                      </a:cubicBezTo>
                      <a:close/>
                    </a:path>
                  </a:pathLst>
                </a:custGeom>
                <a:solidFill>
                  <a:srgbClr val="50E6FF"/>
                </a:solidFill>
                <a:ln w="8114" cap="flat">
                  <a:solidFill>
                    <a:schemeClr val="bg1">
                      <a:lumMod val="75000"/>
                    </a:schemeClr>
                  </a:solid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grpSp>
        <p:nvGrpSpPr>
          <p:cNvPr id="88" name="Group 87">
            <a:extLst>
              <a:ext uri="{FF2B5EF4-FFF2-40B4-BE49-F238E27FC236}">
                <a16:creationId xmlns:a16="http://schemas.microsoft.com/office/drawing/2014/main" id="{9B70194B-BF5D-8790-81DA-04D7A7F75CBE}"/>
              </a:ext>
              <a:ext uri="{C183D7F6-B498-43B3-948B-1728B52AA6E4}">
                <adec:decorative xmlns:adec="http://schemas.microsoft.com/office/drawing/2017/decorative" val="1"/>
              </a:ext>
            </a:extLst>
          </p:cNvPr>
          <p:cNvGrpSpPr/>
          <p:nvPr/>
        </p:nvGrpSpPr>
        <p:grpSpPr>
          <a:xfrm>
            <a:off x="6863425" y="3846115"/>
            <a:ext cx="390393" cy="382610"/>
            <a:chOff x="3297725" y="3691876"/>
            <a:chExt cx="390393" cy="390394"/>
          </a:xfrm>
        </p:grpSpPr>
        <p:sp>
          <p:nvSpPr>
            <p:cNvPr id="128" name="Oval 127">
              <a:extLst>
                <a:ext uri="{FF2B5EF4-FFF2-40B4-BE49-F238E27FC236}">
                  <a16:creationId xmlns:a16="http://schemas.microsoft.com/office/drawing/2014/main" id="{5E4946F4-DBFA-CACA-E132-DA707AFA5793}"/>
                </a:ext>
              </a:extLst>
            </p:cNvPr>
            <p:cNvSpPr/>
            <p:nvPr/>
          </p:nvSpPr>
          <p:spPr bwMode="auto">
            <a:xfrm>
              <a:off x="3297725" y="3691876"/>
              <a:ext cx="390393" cy="390394"/>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29" name="Group 128">
              <a:extLst>
                <a:ext uri="{FF2B5EF4-FFF2-40B4-BE49-F238E27FC236}">
                  <a16:creationId xmlns:a16="http://schemas.microsoft.com/office/drawing/2014/main" id="{DA90E9AB-530B-9064-182D-89EA7F6852C7}"/>
                </a:ext>
              </a:extLst>
            </p:cNvPr>
            <p:cNvGrpSpPr/>
            <p:nvPr/>
          </p:nvGrpSpPr>
          <p:grpSpPr>
            <a:xfrm>
              <a:off x="3398024" y="3761012"/>
              <a:ext cx="189794" cy="252122"/>
              <a:chOff x="9243965" y="3960553"/>
              <a:chExt cx="284316" cy="377682"/>
            </a:xfrm>
          </p:grpSpPr>
          <p:sp>
            <p:nvSpPr>
              <p:cNvPr id="130" name="Freeform: Shape 129">
                <a:extLst>
                  <a:ext uri="{FF2B5EF4-FFF2-40B4-BE49-F238E27FC236}">
                    <a16:creationId xmlns:a16="http://schemas.microsoft.com/office/drawing/2014/main" id="{27077E9B-CDB3-2908-CD64-EE39542A6A36}"/>
                  </a:ext>
                </a:extLst>
              </p:cNvPr>
              <p:cNvSpPr/>
              <p:nvPr/>
            </p:nvSpPr>
            <p:spPr>
              <a:xfrm>
                <a:off x="9243965" y="3960553"/>
                <a:ext cx="284316" cy="115832"/>
              </a:xfrm>
              <a:custGeom>
                <a:avLst/>
                <a:gdLst>
                  <a:gd name="connsiteX0" fmla="*/ 665832 w 665832"/>
                  <a:gd name="connsiteY0" fmla="*/ 135632 h 271264"/>
                  <a:gd name="connsiteX1" fmla="*/ 332916 w 665832"/>
                  <a:gd name="connsiteY1" fmla="*/ 271264 h 271264"/>
                  <a:gd name="connsiteX2" fmla="*/ 0 w 665832"/>
                  <a:gd name="connsiteY2" fmla="*/ 135632 h 271264"/>
                  <a:gd name="connsiteX3" fmla="*/ 332916 w 665832"/>
                  <a:gd name="connsiteY3" fmla="*/ 0 h 271264"/>
                  <a:gd name="connsiteX4" fmla="*/ 665832 w 665832"/>
                  <a:gd name="connsiteY4" fmla="*/ 135632 h 27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32" h="271264">
                    <a:moveTo>
                      <a:pt x="665832" y="135632"/>
                    </a:moveTo>
                    <a:cubicBezTo>
                      <a:pt x="665832" y="210540"/>
                      <a:pt x="516780" y="271264"/>
                      <a:pt x="332916" y="271264"/>
                    </a:cubicBezTo>
                    <a:cubicBezTo>
                      <a:pt x="149052" y="271264"/>
                      <a:pt x="0" y="210540"/>
                      <a:pt x="0" y="135632"/>
                    </a:cubicBezTo>
                    <a:cubicBezTo>
                      <a:pt x="0" y="60725"/>
                      <a:pt x="149052" y="0"/>
                      <a:pt x="332916" y="0"/>
                    </a:cubicBezTo>
                    <a:cubicBezTo>
                      <a:pt x="516780" y="0"/>
                      <a:pt x="665832" y="60725"/>
                      <a:pt x="665832" y="135632"/>
                    </a:cubicBezTo>
                    <a:close/>
                  </a:path>
                </a:pathLst>
              </a:custGeom>
              <a:solidFill>
                <a:srgbClr val="005A9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nvGrpSpPr>
              <p:cNvPr id="131" name="Group 130">
                <a:extLst>
                  <a:ext uri="{FF2B5EF4-FFF2-40B4-BE49-F238E27FC236}">
                    <a16:creationId xmlns:a16="http://schemas.microsoft.com/office/drawing/2014/main" id="{F574B882-7809-1A0A-24CE-092DBD9A02EA}"/>
                  </a:ext>
                </a:extLst>
              </p:cNvPr>
              <p:cNvGrpSpPr/>
              <p:nvPr/>
            </p:nvGrpSpPr>
            <p:grpSpPr>
              <a:xfrm>
                <a:off x="9243965" y="3994952"/>
                <a:ext cx="284316" cy="343283"/>
                <a:chOff x="9243965" y="3994952"/>
                <a:chExt cx="284316" cy="343283"/>
              </a:xfrm>
            </p:grpSpPr>
            <p:sp>
              <p:nvSpPr>
                <p:cNvPr id="132" name="Freeform: Shape 131">
                  <a:extLst>
                    <a:ext uri="{FF2B5EF4-FFF2-40B4-BE49-F238E27FC236}">
                      <a16:creationId xmlns:a16="http://schemas.microsoft.com/office/drawing/2014/main" id="{D45F68AE-0657-4265-2E4A-77F5C603D4DA}"/>
                    </a:ext>
                  </a:extLst>
                </p:cNvPr>
                <p:cNvSpPr/>
                <p:nvPr/>
              </p:nvSpPr>
              <p:spPr>
                <a:xfrm>
                  <a:off x="9243965" y="4018820"/>
                  <a:ext cx="284316" cy="319415"/>
                </a:xfrm>
                <a:custGeom>
                  <a:avLst/>
                  <a:gdLst>
                    <a:gd name="connsiteX0" fmla="*/ 332916 w 665832"/>
                    <a:gd name="connsiteY0" fmla="*/ 135632 h 748031"/>
                    <a:gd name="connsiteX1" fmla="*/ 0 w 665832"/>
                    <a:gd name="connsiteY1" fmla="*/ 0 h 748031"/>
                    <a:gd name="connsiteX2" fmla="*/ 0 w 665832"/>
                    <a:gd name="connsiteY2" fmla="*/ 617332 h 748031"/>
                    <a:gd name="connsiteX3" fmla="*/ 332916 w 665832"/>
                    <a:gd name="connsiteY3" fmla="*/ 752964 h 748031"/>
                    <a:gd name="connsiteX4" fmla="*/ 665832 w 665832"/>
                    <a:gd name="connsiteY4" fmla="*/ 617332 h 748031"/>
                    <a:gd name="connsiteX5" fmla="*/ 665832 w 665832"/>
                    <a:gd name="connsiteY5" fmla="*/ 0 h 748031"/>
                    <a:gd name="connsiteX6" fmla="*/ 332916 w 665832"/>
                    <a:gd name="connsiteY6" fmla="*/ 135632 h 7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832" h="748031">
                      <a:moveTo>
                        <a:pt x="332916" y="135632"/>
                      </a:moveTo>
                      <a:cubicBezTo>
                        <a:pt x="149607" y="135632"/>
                        <a:pt x="0" y="74803"/>
                        <a:pt x="0" y="0"/>
                      </a:cubicBezTo>
                      <a:lnTo>
                        <a:pt x="0" y="617332"/>
                      </a:lnTo>
                      <a:cubicBezTo>
                        <a:pt x="0" y="692135"/>
                        <a:pt x="148785" y="752964"/>
                        <a:pt x="332916" y="752964"/>
                      </a:cubicBezTo>
                      <a:cubicBezTo>
                        <a:pt x="517047" y="752964"/>
                        <a:pt x="665832" y="692135"/>
                        <a:pt x="665832" y="617332"/>
                      </a:cubicBezTo>
                      <a:lnTo>
                        <a:pt x="665832" y="0"/>
                      </a:lnTo>
                      <a:cubicBezTo>
                        <a:pt x="666654" y="74803"/>
                        <a:pt x="517047" y="135632"/>
                        <a:pt x="332916" y="135632"/>
                      </a:cubicBezTo>
                      <a:close/>
                    </a:path>
                  </a:pathLst>
                </a:custGeom>
                <a:solidFill>
                  <a:srgbClr val="0078D4"/>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86DFBC26-4B31-6E74-9877-F9913239D8E6}"/>
                    </a:ext>
                  </a:extLst>
                </p:cNvPr>
                <p:cNvSpPr/>
                <p:nvPr/>
              </p:nvSpPr>
              <p:spPr>
                <a:xfrm>
                  <a:off x="9274152" y="3994952"/>
                  <a:ext cx="221135" cy="80731"/>
                </a:xfrm>
                <a:custGeom>
                  <a:avLst/>
                  <a:gdLst>
                    <a:gd name="connsiteX0" fmla="*/ 524445 w 517869"/>
                    <a:gd name="connsiteY0" fmla="*/ 106862 h 189062"/>
                    <a:gd name="connsiteX1" fmla="*/ 262223 w 517869"/>
                    <a:gd name="connsiteY1" fmla="*/ 0 h 189062"/>
                    <a:gd name="connsiteX2" fmla="*/ 0 w 517869"/>
                    <a:gd name="connsiteY2" fmla="*/ 106862 h 189062"/>
                    <a:gd name="connsiteX3" fmla="*/ 22194 w 517869"/>
                    <a:gd name="connsiteY3" fmla="*/ 149606 h 189062"/>
                    <a:gd name="connsiteX4" fmla="*/ 262223 w 517869"/>
                    <a:gd name="connsiteY4" fmla="*/ 190707 h 189062"/>
                    <a:gd name="connsiteX5" fmla="*/ 503073 w 517869"/>
                    <a:gd name="connsiteY5" fmla="*/ 149606 h 189062"/>
                    <a:gd name="connsiteX6" fmla="*/ 524445 w 517869"/>
                    <a:gd name="connsiteY6" fmla="*/ 106862 h 1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869" h="189062">
                      <a:moveTo>
                        <a:pt x="524445" y="106862"/>
                      </a:moveTo>
                      <a:cubicBezTo>
                        <a:pt x="524445" y="47677"/>
                        <a:pt x="406897" y="0"/>
                        <a:pt x="262223" y="0"/>
                      </a:cubicBezTo>
                      <a:cubicBezTo>
                        <a:pt x="117548" y="0"/>
                        <a:pt x="0" y="47677"/>
                        <a:pt x="0" y="106862"/>
                      </a:cubicBezTo>
                      <a:cubicBezTo>
                        <a:pt x="0" y="121658"/>
                        <a:pt x="7398" y="136454"/>
                        <a:pt x="22194" y="149606"/>
                      </a:cubicBezTo>
                      <a:cubicBezTo>
                        <a:pt x="83024" y="175089"/>
                        <a:pt x="167691" y="190707"/>
                        <a:pt x="262223" y="190707"/>
                      </a:cubicBezTo>
                      <a:cubicBezTo>
                        <a:pt x="356754" y="190707"/>
                        <a:pt x="442244" y="175089"/>
                        <a:pt x="503073" y="149606"/>
                      </a:cubicBezTo>
                      <a:cubicBezTo>
                        <a:pt x="517047" y="136454"/>
                        <a:pt x="524445" y="121658"/>
                        <a:pt x="524445" y="106862"/>
                      </a:cubicBezTo>
                      <a:close/>
                    </a:path>
                  </a:pathLst>
                </a:custGeom>
                <a:solidFill>
                  <a:srgbClr val="50E6F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grpSp>
        <p:nvGrpSpPr>
          <p:cNvPr id="89" name="Group 88">
            <a:extLst>
              <a:ext uri="{FF2B5EF4-FFF2-40B4-BE49-F238E27FC236}">
                <a16:creationId xmlns:a16="http://schemas.microsoft.com/office/drawing/2014/main" id="{A12F7F41-9C66-D4EC-3DD7-170AAC818A5D}"/>
              </a:ext>
              <a:ext uri="{C183D7F6-B498-43B3-948B-1728B52AA6E4}">
                <adec:decorative xmlns:adec="http://schemas.microsoft.com/office/drawing/2017/decorative" val="1"/>
              </a:ext>
            </a:extLst>
          </p:cNvPr>
          <p:cNvGrpSpPr/>
          <p:nvPr/>
        </p:nvGrpSpPr>
        <p:grpSpPr>
          <a:xfrm>
            <a:off x="5193454" y="4072775"/>
            <a:ext cx="409504" cy="401339"/>
            <a:chOff x="1627754" y="3923147"/>
            <a:chExt cx="409504" cy="409504"/>
          </a:xfrm>
        </p:grpSpPr>
        <p:sp>
          <p:nvSpPr>
            <p:cNvPr id="122" name="Oval 121">
              <a:extLst>
                <a:ext uri="{FF2B5EF4-FFF2-40B4-BE49-F238E27FC236}">
                  <a16:creationId xmlns:a16="http://schemas.microsoft.com/office/drawing/2014/main" id="{981013E8-DE99-D00A-711D-23556C757468}"/>
                </a:ext>
              </a:extLst>
            </p:cNvPr>
            <p:cNvSpPr/>
            <p:nvPr/>
          </p:nvSpPr>
          <p:spPr bwMode="auto">
            <a:xfrm>
              <a:off x="1627754" y="3923147"/>
              <a:ext cx="409504" cy="409504"/>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23" name="Group 122">
              <a:extLst>
                <a:ext uri="{FF2B5EF4-FFF2-40B4-BE49-F238E27FC236}">
                  <a16:creationId xmlns:a16="http://schemas.microsoft.com/office/drawing/2014/main" id="{39E66DC3-27A9-8D1A-1064-2A515BCF6051}"/>
                </a:ext>
              </a:extLst>
            </p:cNvPr>
            <p:cNvGrpSpPr/>
            <p:nvPr/>
          </p:nvGrpSpPr>
          <p:grpSpPr>
            <a:xfrm>
              <a:off x="1737609" y="4001838"/>
              <a:ext cx="189794" cy="252122"/>
              <a:chOff x="9243965" y="3960553"/>
              <a:chExt cx="284316" cy="377682"/>
            </a:xfrm>
          </p:grpSpPr>
          <p:sp>
            <p:nvSpPr>
              <p:cNvPr id="124" name="Freeform: Shape 123">
                <a:extLst>
                  <a:ext uri="{FF2B5EF4-FFF2-40B4-BE49-F238E27FC236}">
                    <a16:creationId xmlns:a16="http://schemas.microsoft.com/office/drawing/2014/main" id="{30A415B0-CABD-120E-06AB-1C55C4BB5872}"/>
                  </a:ext>
                </a:extLst>
              </p:cNvPr>
              <p:cNvSpPr/>
              <p:nvPr/>
            </p:nvSpPr>
            <p:spPr>
              <a:xfrm>
                <a:off x="9243965" y="3960553"/>
                <a:ext cx="284316" cy="115832"/>
              </a:xfrm>
              <a:custGeom>
                <a:avLst/>
                <a:gdLst>
                  <a:gd name="connsiteX0" fmla="*/ 665832 w 665832"/>
                  <a:gd name="connsiteY0" fmla="*/ 135632 h 271264"/>
                  <a:gd name="connsiteX1" fmla="*/ 332916 w 665832"/>
                  <a:gd name="connsiteY1" fmla="*/ 271264 h 271264"/>
                  <a:gd name="connsiteX2" fmla="*/ 0 w 665832"/>
                  <a:gd name="connsiteY2" fmla="*/ 135632 h 271264"/>
                  <a:gd name="connsiteX3" fmla="*/ 332916 w 665832"/>
                  <a:gd name="connsiteY3" fmla="*/ 0 h 271264"/>
                  <a:gd name="connsiteX4" fmla="*/ 665832 w 665832"/>
                  <a:gd name="connsiteY4" fmla="*/ 135632 h 27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32" h="271264">
                    <a:moveTo>
                      <a:pt x="665832" y="135632"/>
                    </a:moveTo>
                    <a:cubicBezTo>
                      <a:pt x="665832" y="210540"/>
                      <a:pt x="516780" y="271264"/>
                      <a:pt x="332916" y="271264"/>
                    </a:cubicBezTo>
                    <a:cubicBezTo>
                      <a:pt x="149052" y="271264"/>
                      <a:pt x="0" y="210540"/>
                      <a:pt x="0" y="135632"/>
                    </a:cubicBezTo>
                    <a:cubicBezTo>
                      <a:pt x="0" y="60725"/>
                      <a:pt x="149052" y="0"/>
                      <a:pt x="332916" y="0"/>
                    </a:cubicBezTo>
                    <a:cubicBezTo>
                      <a:pt x="516780" y="0"/>
                      <a:pt x="665832" y="60725"/>
                      <a:pt x="665832" y="135632"/>
                    </a:cubicBezTo>
                    <a:close/>
                  </a:path>
                </a:pathLst>
              </a:custGeom>
              <a:solidFill>
                <a:srgbClr val="005A9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nvGrpSpPr>
              <p:cNvPr id="125" name="Group 124">
                <a:extLst>
                  <a:ext uri="{FF2B5EF4-FFF2-40B4-BE49-F238E27FC236}">
                    <a16:creationId xmlns:a16="http://schemas.microsoft.com/office/drawing/2014/main" id="{A0C509C5-E422-04FE-8BE7-E29AF66DC5A5}"/>
                  </a:ext>
                </a:extLst>
              </p:cNvPr>
              <p:cNvGrpSpPr/>
              <p:nvPr/>
            </p:nvGrpSpPr>
            <p:grpSpPr>
              <a:xfrm>
                <a:off x="9243965" y="3994952"/>
                <a:ext cx="284316" cy="343283"/>
                <a:chOff x="9243965" y="3994952"/>
                <a:chExt cx="284316" cy="343283"/>
              </a:xfrm>
            </p:grpSpPr>
            <p:sp>
              <p:nvSpPr>
                <p:cNvPr id="126" name="Freeform: Shape 125">
                  <a:extLst>
                    <a:ext uri="{FF2B5EF4-FFF2-40B4-BE49-F238E27FC236}">
                      <a16:creationId xmlns:a16="http://schemas.microsoft.com/office/drawing/2014/main" id="{B5A2CBC0-C0C8-9D97-E79D-868000B8F59A}"/>
                    </a:ext>
                  </a:extLst>
                </p:cNvPr>
                <p:cNvSpPr/>
                <p:nvPr/>
              </p:nvSpPr>
              <p:spPr>
                <a:xfrm>
                  <a:off x="9243965" y="4018820"/>
                  <a:ext cx="284316" cy="319415"/>
                </a:xfrm>
                <a:custGeom>
                  <a:avLst/>
                  <a:gdLst>
                    <a:gd name="connsiteX0" fmla="*/ 332916 w 665832"/>
                    <a:gd name="connsiteY0" fmla="*/ 135632 h 748031"/>
                    <a:gd name="connsiteX1" fmla="*/ 0 w 665832"/>
                    <a:gd name="connsiteY1" fmla="*/ 0 h 748031"/>
                    <a:gd name="connsiteX2" fmla="*/ 0 w 665832"/>
                    <a:gd name="connsiteY2" fmla="*/ 617332 h 748031"/>
                    <a:gd name="connsiteX3" fmla="*/ 332916 w 665832"/>
                    <a:gd name="connsiteY3" fmla="*/ 752964 h 748031"/>
                    <a:gd name="connsiteX4" fmla="*/ 665832 w 665832"/>
                    <a:gd name="connsiteY4" fmla="*/ 617332 h 748031"/>
                    <a:gd name="connsiteX5" fmla="*/ 665832 w 665832"/>
                    <a:gd name="connsiteY5" fmla="*/ 0 h 748031"/>
                    <a:gd name="connsiteX6" fmla="*/ 332916 w 665832"/>
                    <a:gd name="connsiteY6" fmla="*/ 135632 h 74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832" h="748031">
                      <a:moveTo>
                        <a:pt x="332916" y="135632"/>
                      </a:moveTo>
                      <a:cubicBezTo>
                        <a:pt x="149607" y="135632"/>
                        <a:pt x="0" y="74803"/>
                        <a:pt x="0" y="0"/>
                      </a:cubicBezTo>
                      <a:lnTo>
                        <a:pt x="0" y="617332"/>
                      </a:lnTo>
                      <a:cubicBezTo>
                        <a:pt x="0" y="692135"/>
                        <a:pt x="148785" y="752964"/>
                        <a:pt x="332916" y="752964"/>
                      </a:cubicBezTo>
                      <a:cubicBezTo>
                        <a:pt x="517047" y="752964"/>
                        <a:pt x="665832" y="692135"/>
                        <a:pt x="665832" y="617332"/>
                      </a:cubicBezTo>
                      <a:lnTo>
                        <a:pt x="665832" y="0"/>
                      </a:lnTo>
                      <a:cubicBezTo>
                        <a:pt x="666654" y="74803"/>
                        <a:pt x="517047" y="135632"/>
                        <a:pt x="332916" y="135632"/>
                      </a:cubicBezTo>
                      <a:close/>
                    </a:path>
                  </a:pathLst>
                </a:custGeom>
                <a:solidFill>
                  <a:srgbClr val="0078D4"/>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7839E112-B182-D673-81B2-993F7A911AAB}"/>
                    </a:ext>
                  </a:extLst>
                </p:cNvPr>
                <p:cNvSpPr/>
                <p:nvPr/>
              </p:nvSpPr>
              <p:spPr>
                <a:xfrm>
                  <a:off x="9274152" y="3994952"/>
                  <a:ext cx="221135" cy="80731"/>
                </a:xfrm>
                <a:custGeom>
                  <a:avLst/>
                  <a:gdLst>
                    <a:gd name="connsiteX0" fmla="*/ 524445 w 517869"/>
                    <a:gd name="connsiteY0" fmla="*/ 106862 h 189062"/>
                    <a:gd name="connsiteX1" fmla="*/ 262223 w 517869"/>
                    <a:gd name="connsiteY1" fmla="*/ 0 h 189062"/>
                    <a:gd name="connsiteX2" fmla="*/ 0 w 517869"/>
                    <a:gd name="connsiteY2" fmla="*/ 106862 h 189062"/>
                    <a:gd name="connsiteX3" fmla="*/ 22194 w 517869"/>
                    <a:gd name="connsiteY3" fmla="*/ 149606 h 189062"/>
                    <a:gd name="connsiteX4" fmla="*/ 262223 w 517869"/>
                    <a:gd name="connsiteY4" fmla="*/ 190707 h 189062"/>
                    <a:gd name="connsiteX5" fmla="*/ 503073 w 517869"/>
                    <a:gd name="connsiteY5" fmla="*/ 149606 h 189062"/>
                    <a:gd name="connsiteX6" fmla="*/ 524445 w 517869"/>
                    <a:gd name="connsiteY6" fmla="*/ 106862 h 1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869" h="189062">
                      <a:moveTo>
                        <a:pt x="524445" y="106862"/>
                      </a:moveTo>
                      <a:cubicBezTo>
                        <a:pt x="524445" y="47677"/>
                        <a:pt x="406897" y="0"/>
                        <a:pt x="262223" y="0"/>
                      </a:cubicBezTo>
                      <a:cubicBezTo>
                        <a:pt x="117548" y="0"/>
                        <a:pt x="0" y="47677"/>
                        <a:pt x="0" y="106862"/>
                      </a:cubicBezTo>
                      <a:cubicBezTo>
                        <a:pt x="0" y="121658"/>
                        <a:pt x="7398" y="136454"/>
                        <a:pt x="22194" y="149606"/>
                      </a:cubicBezTo>
                      <a:cubicBezTo>
                        <a:pt x="83024" y="175089"/>
                        <a:pt x="167691" y="190707"/>
                        <a:pt x="262223" y="190707"/>
                      </a:cubicBezTo>
                      <a:cubicBezTo>
                        <a:pt x="356754" y="190707"/>
                        <a:pt x="442244" y="175089"/>
                        <a:pt x="503073" y="149606"/>
                      </a:cubicBezTo>
                      <a:cubicBezTo>
                        <a:pt x="517047" y="136454"/>
                        <a:pt x="524445" y="121658"/>
                        <a:pt x="524445" y="106862"/>
                      </a:cubicBezTo>
                      <a:close/>
                    </a:path>
                  </a:pathLst>
                </a:custGeom>
                <a:solidFill>
                  <a:srgbClr val="50E6FF"/>
                </a:solidFill>
                <a:ln w="8114" cap="flat">
                  <a:noFill/>
                  <a:prstDash val="solid"/>
                  <a:miter/>
                </a:ln>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grpSp>
        <p:nvGrpSpPr>
          <p:cNvPr id="90" name="Group 89">
            <a:extLst>
              <a:ext uri="{FF2B5EF4-FFF2-40B4-BE49-F238E27FC236}">
                <a16:creationId xmlns:a16="http://schemas.microsoft.com/office/drawing/2014/main" id="{F49AB553-EF78-3B95-4AE1-C966B32E5D69}"/>
              </a:ext>
              <a:ext uri="{C183D7F6-B498-43B3-948B-1728B52AA6E4}">
                <adec:decorative xmlns:adec="http://schemas.microsoft.com/office/drawing/2017/decorative" val="1"/>
              </a:ext>
            </a:extLst>
          </p:cNvPr>
          <p:cNvGrpSpPr/>
          <p:nvPr/>
        </p:nvGrpSpPr>
        <p:grpSpPr>
          <a:xfrm>
            <a:off x="5884233" y="5096875"/>
            <a:ext cx="307423" cy="301292"/>
            <a:chOff x="2318533" y="4968080"/>
            <a:chExt cx="307423" cy="307421"/>
          </a:xfrm>
        </p:grpSpPr>
        <p:sp>
          <p:nvSpPr>
            <p:cNvPr id="116" name="Oval 115">
              <a:extLst>
                <a:ext uri="{FF2B5EF4-FFF2-40B4-BE49-F238E27FC236}">
                  <a16:creationId xmlns:a16="http://schemas.microsoft.com/office/drawing/2014/main" id="{CB84ED6D-A505-B9A0-D1DA-AC6A7A2227F2}"/>
                </a:ext>
              </a:extLst>
            </p:cNvPr>
            <p:cNvSpPr/>
            <p:nvPr/>
          </p:nvSpPr>
          <p:spPr bwMode="auto">
            <a:xfrm>
              <a:off x="2318533" y="4968080"/>
              <a:ext cx="307423" cy="307421"/>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117" name="speed 2" descr=" speed">
              <a:extLst>
                <a:ext uri="{FF2B5EF4-FFF2-40B4-BE49-F238E27FC236}">
                  <a16:creationId xmlns:a16="http://schemas.microsoft.com/office/drawing/2014/main" id="{38B22C6D-0CC4-F630-75F1-A62EB80C10EA}"/>
                </a:ext>
              </a:extLst>
            </p:cNvPr>
            <p:cNvGrpSpPr/>
            <p:nvPr/>
          </p:nvGrpSpPr>
          <p:grpSpPr>
            <a:xfrm>
              <a:off x="2357223" y="5006769"/>
              <a:ext cx="230042" cy="230042"/>
              <a:chOff x="1600639" y="3957576"/>
              <a:chExt cx="462421" cy="462421"/>
            </a:xfrm>
          </p:grpSpPr>
          <p:sp>
            <p:nvSpPr>
              <p:cNvPr id="118" name="Oval 117">
                <a:extLst>
                  <a:ext uri="{FF2B5EF4-FFF2-40B4-BE49-F238E27FC236}">
                    <a16:creationId xmlns:a16="http://schemas.microsoft.com/office/drawing/2014/main" id="{4D731AD2-8EFB-6584-67FA-83214DC5C03F}"/>
                  </a:ext>
                </a:extLst>
              </p:cNvPr>
              <p:cNvSpPr>
                <a:spLocks noChangeArrowheads="1"/>
              </p:cNvSpPr>
              <p:nvPr/>
            </p:nvSpPr>
            <p:spPr bwMode="auto">
              <a:xfrm>
                <a:off x="1600639" y="3957576"/>
                <a:ext cx="462421" cy="462421"/>
              </a:xfrm>
              <a:prstGeom prst="ellipse">
                <a:avLst/>
              </a:prstGeom>
              <a:solidFill>
                <a:srgbClr val="0078D4"/>
              </a:solidFill>
              <a:ln w="9525">
                <a:no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19" name="Freeform 169">
                <a:extLst>
                  <a:ext uri="{FF2B5EF4-FFF2-40B4-BE49-F238E27FC236}">
                    <a16:creationId xmlns:a16="http://schemas.microsoft.com/office/drawing/2014/main" id="{0FE5DE07-BAE6-20B9-125D-6E0D8DA1B95B}"/>
                  </a:ext>
                </a:extLst>
              </p:cNvPr>
              <p:cNvSpPr>
                <a:spLocks/>
              </p:cNvSpPr>
              <p:nvPr/>
            </p:nvSpPr>
            <p:spPr bwMode="auto">
              <a:xfrm>
                <a:off x="1659621" y="4016558"/>
                <a:ext cx="342098" cy="301989"/>
              </a:xfrm>
              <a:custGeom>
                <a:avLst/>
                <a:gdLst>
                  <a:gd name="T0" fmla="*/ 24 w 137"/>
                  <a:gd name="T1" fmla="*/ 121 h 121"/>
                  <a:gd name="T2" fmla="*/ 0 w 137"/>
                  <a:gd name="T3" fmla="*/ 69 h 121"/>
                  <a:gd name="T4" fmla="*/ 69 w 137"/>
                  <a:gd name="T5" fmla="*/ 0 h 121"/>
                  <a:gd name="T6" fmla="*/ 137 w 137"/>
                  <a:gd name="T7" fmla="*/ 69 h 121"/>
                  <a:gd name="T8" fmla="*/ 114 w 137"/>
                  <a:gd name="T9" fmla="*/ 121 h 121"/>
                </a:gdLst>
                <a:ahLst/>
                <a:cxnLst>
                  <a:cxn ang="0">
                    <a:pos x="T0" y="T1"/>
                  </a:cxn>
                  <a:cxn ang="0">
                    <a:pos x="T2" y="T3"/>
                  </a:cxn>
                  <a:cxn ang="0">
                    <a:pos x="T4" y="T5"/>
                  </a:cxn>
                  <a:cxn ang="0">
                    <a:pos x="T6" y="T7"/>
                  </a:cxn>
                  <a:cxn ang="0">
                    <a:pos x="T8" y="T9"/>
                  </a:cxn>
                </a:cxnLst>
                <a:rect l="0" t="0" r="r" b="b"/>
                <a:pathLst>
                  <a:path w="137" h="121">
                    <a:moveTo>
                      <a:pt x="24" y="121"/>
                    </a:moveTo>
                    <a:cubicBezTo>
                      <a:pt x="9" y="108"/>
                      <a:pt x="0" y="90"/>
                      <a:pt x="0" y="69"/>
                    </a:cubicBezTo>
                    <a:cubicBezTo>
                      <a:pt x="0" y="31"/>
                      <a:pt x="31" y="0"/>
                      <a:pt x="69" y="0"/>
                    </a:cubicBezTo>
                    <a:cubicBezTo>
                      <a:pt x="107" y="0"/>
                      <a:pt x="137" y="31"/>
                      <a:pt x="137" y="69"/>
                    </a:cubicBezTo>
                    <a:cubicBezTo>
                      <a:pt x="137" y="90"/>
                      <a:pt x="128" y="108"/>
                      <a:pt x="114" y="121"/>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20" name="Oval 119">
                <a:extLst>
                  <a:ext uri="{FF2B5EF4-FFF2-40B4-BE49-F238E27FC236}">
                    <a16:creationId xmlns:a16="http://schemas.microsoft.com/office/drawing/2014/main" id="{B161CF57-1D11-F074-0902-C2E23A53AE54}"/>
                  </a:ext>
                </a:extLst>
              </p:cNvPr>
              <p:cNvSpPr>
                <a:spLocks noChangeArrowheads="1"/>
              </p:cNvSpPr>
              <p:nvPr/>
            </p:nvSpPr>
            <p:spPr bwMode="auto">
              <a:xfrm>
                <a:off x="1798819" y="4155756"/>
                <a:ext cx="68420" cy="68420"/>
              </a:xfrm>
              <a:prstGeom prst="ellipse">
                <a:avLst/>
              </a:prstGeom>
              <a:noFill/>
              <a:ln w="174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21" name="Line 171">
                <a:extLst>
                  <a:ext uri="{FF2B5EF4-FFF2-40B4-BE49-F238E27FC236}">
                    <a16:creationId xmlns:a16="http://schemas.microsoft.com/office/drawing/2014/main" id="{F27D7E5E-0A2D-F79B-F0EA-AD6042E55912}"/>
                  </a:ext>
                </a:extLst>
              </p:cNvPr>
              <p:cNvSpPr>
                <a:spLocks noChangeShapeType="1"/>
              </p:cNvSpPr>
              <p:nvPr/>
            </p:nvSpPr>
            <p:spPr bwMode="auto">
              <a:xfrm flipV="1">
                <a:off x="1857801" y="4056666"/>
                <a:ext cx="106169" cy="108527"/>
              </a:xfrm>
              <a:prstGeom prst="line">
                <a:avLst/>
              </a:prstGeom>
              <a:noFill/>
              <a:ln w="174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91" name="Group 90">
            <a:extLst>
              <a:ext uri="{FF2B5EF4-FFF2-40B4-BE49-F238E27FC236}">
                <a16:creationId xmlns:a16="http://schemas.microsoft.com/office/drawing/2014/main" id="{5BA2C834-4DF4-1352-8B38-D806050C4E27}"/>
              </a:ext>
              <a:ext uri="{C183D7F6-B498-43B3-948B-1728B52AA6E4}">
                <adec:decorative xmlns:adec="http://schemas.microsoft.com/office/drawing/2017/decorative" val="1"/>
              </a:ext>
            </a:extLst>
          </p:cNvPr>
          <p:cNvGrpSpPr/>
          <p:nvPr/>
        </p:nvGrpSpPr>
        <p:grpSpPr>
          <a:xfrm>
            <a:off x="7431078" y="3757185"/>
            <a:ext cx="246926" cy="242004"/>
            <a:chOff x="3865378" y="3601136"/>
            <a:chExt cx="246926" cy="246927"/>
          </a:xfrm>
        </p:grpSpPr>
        <p:sp>
          <p:nvSpPr>
            <p:cNvPr id="114" name="Oval 113">
              <a:extLst>
                <a:ext uri="{FF2B5EF4-FFF2-40B4-BE49-F238E27FC236}">
                  <a16:creationId xmlns:a16="http://schemas.microsoft.com/office/drawing/2014/main" id="{D9BDD088-DF7D-AE42-B07F-E752184B18E5}"/>
                </a:ext>
              </a:extLst>
            </p:cNvPr>
            <p:cNvSpPr/>
            <p:nvPr/>
          </p:nvSpPr>
          <p:spPr bwMode="auto">
            <a:xfrm>
              <a:off x="3865378" y="3601136"/>
              <a:ext cx="246926" cy="246927"/>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pic>
          <p:nvPicPr>
            <p:cNvPr id="115" name="lock 2" descr="lock">
              <a:extLst>
                <a:ext uri="{FF2B5EF4-FFF2-40B4-BE49-F238E27FC236}">
                  <a16:creationId xmlns:a16="http://schemas.microsoft.com/office/drawing/2014/main" id="{FEE3A628-9468-45E6-C968-6CAB856BE1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3152" y="3648910"/>
              <a:ext cx="151378" cy="151378"/>
            </a:xfrm>
            <a:prstGeom prst="rect">
              <a:avLst/>
            </a:prstGeom>
          </p:spPr>
        </p:pic>
      </p:grpSp>
      <p:grpSp>
        <p:nvGrpSpPr>
          <p:cNvPr id="92" name="Group 91">
            <a:extLst>
              <a:ext uri="{FF2B5EF4-FFF2-40B4-BE49-F238E27FC236}">
                <a16:creationId xmlns:a16="http://schemas.microsoft.com/office/drawing/2014/main" id="{9B0BD431-17A5-9368-005A-3477CD31F9FC}"/>
              </a:ext>
              <a:ext uri="{C183D7F6-B498-43B3-948B-1728B52AA6E4}">
                <adec:decorative xmlns:adec="http://schemas.microsoft.com/office/drawing/2017/decorative" val="1"/>
              </a:ext>
            </a:extLst>
          </p:cNvPr>
          <p:cNvGrpSpPr/>
          <p:nvPr/>
        </p:nvGrpSpPr>
        <p:grpSpPr>
          <a:xfrm>
            <a:off x="8438564" y="3962589"/>
            <a:ext cx="313253" cy="307006"/>
            <a:chOff x="4872864" y="3810719"/>
            <a:chExt cx="313253" cy="313252"/>
          </a:xfrm>
        </p:grpSpPr>
        <p:sp>
          <p:nvSpPr>
            <p:cNvPr id="93" name="Oval 92">
              <a:extLst>
                <a:ext uri="{FF2B5EF4-FFF2-40B4-BE49-F238E27FC236}">
                  <a16:creationId xmlns:a16="http://schemas.microsoft.com/office/drawing/2014/main" id="{4B2ADC29-B22F-B395-7750-2761BD07309D}"/>
                </a:ext>
              </a:extLst>
            </p:cNvPr>
            <p:cNvSpPr/>
            <p:nvPr/>
          </p:nvSpPr>
          <p:spPr bwMode="auto">
            <a:xfrm>
              <a:off x="4872864" y="3810719"/>
              <a:ext cx="313253" cy="313252"/>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94" name="chips" descr="chips">
              <a:extLst>
                <a:ext uri="{FF2B5EF4-FFF2-40B4-BE49-F238E27FC236}">
                  <a16:creationId xmlns:a16="http://schemas.microsoft.com/office/drawing/2014/main" id="{7F506B17-CE78-D41D-AAE0-C33C65FD9A0D}"/>
                </a:ext>
              </a:extLst>
            </p:cNvPr>
            <p:cNvGrpSpPr>
              <a:grpSpLocks noChangeAspect="1"/>
            </p:cNvGrpSpPr>
            <p:nvPr/>
          </p:nvGrpSpPr>
          <p:grpSpPr bwMode="auto">
            <a:xfrm>
              <a:off x="4929469" y="3866986"/>
              <a:ext cx="200042" cy="200719"/>
              <a:chOff x="2192" y="808"/>
              <a:chExt cx="295" cy="296"/>
            </a:xfrm>
          </p:grpSpPr>
          <p:sp>
            <p:nvSpPr>
              <p:cNvPr id="95" name="AutoShape 3">
                <a:extLst>
                  <a:ext uri="{FF2B5EF4-FFF2-40B4-BE49-F238E27FC236}">
                    <a16:creationId xmlns:a16="http://schemas.microsoft.com/office/drawing/2014/main" id="{B612F025-5B82-9782-7A51-FCD240AC8D17}"/>
                  </a:ext>
                </a:extLst>
              </p:cNvPr>
              <p:cNvSpPr>
                <a:spLocks noChangeAspect="1" noChangeArrowheads="1" noTextEdit="1"/>
              </p:cNvSpPr>
              <p:nvPr/>
            </p:nvSpPr>
            <p:spPr bwMode="auto">
              <a:xfrm>
                <a:off x="2192" y="809"/>
                <a:ext cx="295" cy="2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latin typeface="Segoe UI"/>
                  <a:ea typeface="+mn-ea"/>
                  <a:cs typeface="+mn-cs"/>
                </a:endParaRPr>
              </a:p>
            </p:txBody>
          </p:sp>
          <p:sp>
            <p:nvSpPr>
              <p:cNvPr id="96" name="Freeform 5">
                <a:extLst>
                  <a:ext uri="{FF2B5EF4-FFF2-40B4-BE49-F238E27FC236}">
                    <a16:creationId xmlns:a16="http://schemas.microsoft.com/office/drawing/2014/main" id="{19AB4F72-009D-46D4-3E7D-484331408668}"/>
                  </a:ext>
                </a:extLst>
              </p:cNvPr>
              <p:cNvSpPr>
                <a:spLocks/>
              </p:cNvSpPr>
              <p:nvPr/>
            </p:nvSpPr>
            <p:spPr bwMode="auto">
              <a:xfrm>
                <a:off x="2260" y="837"/>
                <a:ext cx="207" cy="199"/>
              </a:xfrm>
              <a:custGeom>
                <a:avLst/>
                <a:gdLst>
                  <a:gd name="T0" fmla="*/ 104 w 207"/>
                  <a:gd name="T1" fmla="*/ 0 h 199"/>
                  <a:gd name="T2" fmla="*/ 104 w 207"/>
                  <a:gd name="T3" fmla="*/ 0 h 199"/>
                  <a:gd name="T4" fmla="*/ 18 w 207"/>
                  <a:gd name="T5" fmla="*/ 0 h 199"/>
                  <a:gd name="T6" fmla="*/ 15 w 207"/>
                  <a:gd name="T7" fmla="*/ 84 h 199"/>
                  <a:gd name="T8" fmla="*/ 0 w 207"/>
                  <a:gd name="T9" fmla="*/ 119 h 199"/>
                  <a:gd name="T10" fmla="*/ 74 w 207"/>
                  <a:gd name="T11" fmla="*/ 118 h 199"/>
                  <a:gd name="T12" fmla="*/ 80 w 207"/>
                  <a:gd name="T13" fmla="*/ 199 h 199"/>
                  <a:gd name="T14" fmla="*/ 115 w 207"/>
                  <a:gd name="T15" fmla="*/ 184 h 199"/>
                  <a:gd name="T16" fmla="*/ 207 w 207"/>
                  <a:gd name="T17" fmla="*/ 183 h 199"/>
                  <a:gd name="T18" fmla="*/ 207 w 207"/>
                  <a:gd name="T19" fmla="*/ 0 h 199"/>
                  <a:gd name="T20" fmla="*/ 104 w 20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 h="199">
                    <a:moveTo>
                      <a:pt x="104" y="0"/>
                    </a:moveTo>
                    <a:lnTo>
                      <a:pt x="104" y="0"/>
                    </a:lnTo>
                    <a:lnTo>
                      <a:pt x="18" y="0"/>
                    </a:lnTo>
                    <a:lnTo>
                      <a:pt x="15" y="84"/>
                    </a:lnTo>
                    <a:lnTo>
                      <a:pt x="0" y="119"/>
                    </a:lnTo>
                    <a:lnTo>
                      <a:pt x="74" y="118"/>
                    </a:lnTo>
                    <a:lnTo>
                      <a:pt x="80" y="199"/>
                    </a:lnTo>
                    <a:lnTo>
                      <a:pt x="115" y="184"/>
                    </a:lnTo>
                    <a:lnTo>
                      <a:pt x="207" y="183"/>
                    </a:lnTo>
                    <a:lnTo>
                      <a:pt x="207" y="0"/>
                    </a:lnTo>
                    <a:lnTo>
                      <a:pt x="104" y="0"/>
                    </a:lnTo>
                    <a:close/>
                  </a:path>
                </a:pathLst>
              </a:custGeom>
              <a:solidFill>
                <a:srgbClr val="50E6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97" name="Rectangle 6">
                <a:extLst>
                  <a:ext uri="{FF2B5EF4-FFF2-40B4-BE49-F238E27FC236}">
                    <a16:creationId xmlns:a16="http://schemas.microsoft.com/office/drawing/2014/main" id="{FFBACCF0-8DE6-0F67-916E-0AF3C2AD5194}"/>
                  </a:ext>
                </a:extLst>
              </p:cNvPr>
              <p:cNvSpPr>
                <a:spLocks noChangeArrowheads="1"/>
              </p:cNvSpPr>
              <p:nvPr/>
            </p:nvSpPr>
            <p:spPr bwMode="auto">
              <a:xfrm>
                <a:off x="2192" y="994"/>
                <a:ext cx="15" cy="16"/>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98" name="Rectangle 7">
                <a:extLst>
                  <a:ext uri="{FF2B5EF4-FFF2-40B4-BE49-F238E27FC236}">
                    <a16:creationId xmlns:a16="http://schemas.microsoft.com/office/drawing/2014/main" id="{2FFDDF04-27B9-1672-F871-0D2843910E9C}"/>
                  </a:ext>
                </a:extLst>
              </p:cNvPr>
              <p:cNvSpPr>
                <a:spLocks noChangeArrowheads="1"/>
              </p:cNvSpPr>
              <p:nvPr/>
            </p:nvSpPr>
            <p:spPr bwMode="auto">
              <a:xfrm>
                <a:off x="2192" y="1026"/>
                <a:ext cx="15" cy="15"/>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99" name="Rectangle 8">
                <a:extLst>
                  <a:ext uri="{FF2B5EF4-FFF2-40B4-BE49-F238E27FC236}">
                    <a16:creationId xmlns:a16="http://schemas.microsoft.com/office/drawing/2014/main" id="{E8E9C73B-A0C4-D15F-EF07-DA03C2C1FE77}"/>
                  </a:ext>
                </a:extLst>
              </p:cNvPr>
              <p:cNvSpPr>
                <a:spLocks noChangeArrowheads="1"/>
              </p:cNvSpPr>
              <p:nvPr/>
            </p:nvSpPr>
            <p:spPr bwMode="auto">
              <a:xfrm>
                <a:off x="2192" y="1057"/>
                <a:ext cx="15" cy="15"/>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0" name="Rectangle 9">
                <a:extLst>
                  <a:ext uri="{FF2B5EF4-FFF2-40B4-BE49-F238E27FC236}">
                    <a16:creationId xmlns:a16="http://schemas.microsoft.com/office/drawing/2014/main" id="{27D3681F-FBC9-7B45-4AFC-39D2966F090A}"/>
                  </a:ext>
                </a:extLst>
              </p:cNvPr>
              <p:cNvSpPr>
                <a:spLocks noChangeArrowheads="1"/>
              </p:cNvSpPr>
              <p:nvPr/>
            </p:nvSpPr>
            <p:spPr bwMode="auto">
              <a:xfrm>
                <a:off x="2192" y="964"/>
                <a:ext cx="15" cy="15"/>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1" name="Rectangle 10">
                <a:extLst>
                  <a:ext uri="{FF2B5EF4-FFF2-40B4-BE49-F238E27FC236}">
                    <a16:creationId xmlns:a16="http://schemas.microsoft.com/office/drawing/2014/main" id="{00F36F63-58EC-3164-CDA7-AD1AFA3E3C7B}"/>
                  </a:ext>
                </a:extLst>
              </p:cNvPr>
              <p:cNvSpPr>
                <a:spLocks noChangeArrowheads="1"/>
              </p:cNvSpPr>
              <p:nvPr/>
            </p:nvSpPr>
            <p:spPr bwMode="auto">
              <a:xfrm>
                <a:off x="2348" y="994"/>
                <a:ext cx="16" cy="16"/>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2" name="Freeform 11">
                <a:extLst>
                  <a:ext uri="{FF2B5EF4-FFF2-40B4-BE49-F238E27FC236}">
                    <a16:creationId xmlns:a16="http://schemas.microsoft.com/office/drawing/2014/main" id="{8232A3D3-1E4B-D78A-BC1C-9A01B943766B}"/>
                  </a:ext>
                </a:extLst>
              </p:cNvPr>
              <p:cNvSpPr>
                <a:spLocks/>
              </p:cNvSpPr>
              <p:nvPr/>
            </p:nvSpPr>
            <p:spPr bwMode="auto">
              <a:xfrm>
                <a:off x="2348" y="1057"/>
                <a:ext cx="16" cy="15"/>
              </a:xfrm>
              <a:custGeom>
                <a:avLst/>
                <a:gdLst>
                  <a:gd name="T0" fmla="*/ 0 w 16"/>
                  <a:gd name="T1" fmla="*/ 0 h 15"/>
                  <a:gd name="T2" fmla="*/ 0 w 16"/>
                  <a:gd name="T3" fmla="*/ 15 h 15"/>
                  <a:gd name="T4" fmla="*/ 15 w 16"/>
                  <a:gd name="T5" fmla="*/ 15 h 15"/>
                  <a:gd name="T6" fmla="*/ 16 w 16"/>
                  <a:gd name="T7" fmla="*/ 15 h 15"/>
                  <a:gd name="T8" fmla="*/ 16 w 16"/>
                  <a:gd name="T9" fmla="*/ 0 h 15"/>
                  <a:gd name="T10" fmla="*/ 15 w 16"/>
                  <a:gd name="T11" fmla="*/ 0 h 15"/>
                  <a:gd name="T12" fmla="*/ 0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0" y="0"/>
                    </a:moveTo>
                    <a:lnTo>
                      <a:pt x="0" y="15"/>
                    </a:lnTo>
                    <a:lnTo>
                      <a:pt x="15" y="15"/>
                    </a:lnTo>
                    <a:lnTo>
                      <a:pt x="16" y="15"/>
                    </a:lnTo>
                    <a:lnTo>
                      <a:pt x="16" y="0"/>
                    </a:lnTo>
                    <a:lnTo>
                      <a:pt x="15" y="0"/>
                    </a:lnTo>
                    <a:lnTo>
                      <a:pt x="0" y="0"/>
                    </a:lnTo>
                    <a:close/>
                  </a:path>
                </a:pathLst>
              </a:custGeom>
              <a:solidFill>
                <a:srgbClr val="0078D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3" name="Rectangle 12">
                <a:extLst>
                  <a:ext uri="{FF2B5EF4-FFF2-40B4-BE49-F238E27FC236}">
                    <a16:creationId xmlns:a16="http://schemas.microsoft.com/office/drawing/2014/main" id="{366AC442-F714-BF0A-7DEE-22A3F7D98E0E}"/>
                  </a:ext>
                </a:extLst>
              </p:cNvPr>
              <p:cNvSpPr>
                <a:spLocks noChangeArrowheads="1"/>
              </p:cNvSpPr>
              <p:nvPr/>
            </p:nvSpPr>
            <p:spPr bwMode="auto">
              <a:xfrm>
                <a:off x="2255" y="1089"/>
                <a:ext cx="15" cy="14"/>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4" name="Rectangle 13">
                <a:extLst>
                  <a:ext uri="{FF2B5EF4-FFF2-40B4-BE49-F238E27FC236}">
                    <a16:creationId xmlns:a16="http://schemas.microsoft.com/office/drawing/2014/main" id="{6FC0165B-43A4-8788-DAE9-D14428535205}"/>
                  </a:ext>
                </a:extLst>
              </p:cNvPr>
              <p:cNvSpPr>
                <a:spLocks noChangeArrowheads="1"/>
              </p:cNvSpPr>
              <p:nvPr/>
            </p:nvSpPr>
            <p:spPr bwMode="auto">
              <a:xfrm>
                <a:off x="2224" y="1089"/>
                <a:ext cx="15" cy="14"/>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5" name="Freeform 14">
                <a:extLst>
                  <a:ext uri="{FF2B5EF4-FFF2-40B4-BE49-F238E27FC236}">
                    <a16:creationId xmlns:a16="http://schemas.microsoft.com/office/drawing/2014/main" id="{1BB71EC0-14DD-9371-D295-CD9F4E828909}"/>
                  </a:ext>
                </a:extLst>
              </p:cNvPr>
              <p:cNvSpPr>
                <a:spLocks/>
              </p:cNvSpPr>
              <p:nvPr/>
            </p:nvSpPr>
            <p:spPr bwMode="auto">
              <a:xfrm>
                <a:off x="2223" y="932"/>
                <a:ext cx="15" cy="16"/>
              </a:xfrm>
              <a:custGeom>
                <a:avLst/>
                <a:gdLst>
                  <a:gd name="T0" fmla="*/ 15 w 15"/>
                  <a:gd name="T1" fmla="*/ 1 h 16"/>
                  <a:gd name="T2" fmla="*/ 15 w 15"/>
                  <a:gd name="T3" fmla="*/ 0 h 16"/>
                  <a:gd name="T4" fmla="*/ 0 w 15"/>
                  <a:gd name="T5" fmla="*/ 0 h 16"/>
                  <a:gd name="T6" fmla="*/ 0 w 15"/>
                  <a:gd name="T7" fmla="*/ 1 h 16"/>
                  <a:gd name="T8" fmla="*/ 0 w 15"/>
                  <a:gd name="T9" fmla="*/ 16 h 16"/>
                  <a:gd name="T10" fmla="*/ 15 w 15"/>
                  <a:gd name="T11" fmla="*/ 16 h 16"/>
                  <a:gd name="T12" fmla="*/ 15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5" y="1"/>
                    </a:moveTo>
                    <a:lnTo>
                      <a:pt x="15" y="0"/>
                    </a:lnTo>
                    <a:lnTo>
                      <a:pt x="0" y="0"/>
                    </a:lnTo>
                    <a:lnTo>
                      <a:pt x="0" y="1"/>
                    </a:lnTo>
                    <a:lnTo>
                      <a:pt x="0" y="16"/>
                    </a:lnTo>
                    <a:lnTo>
                      <a:pt x="15" y="16"/>
                    </a:lnTo>
                    <a:lnTo>
                      <a:pt x="15" y="1"/>
                    </a:lnTo>
                    <a:close/>
                  </a:path>
                </a:pathLst>
              </a:custGeom>
              <a:solidFill>
                <a:srgbClr val="0078D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6" name="Rectangle 15">
                <a:extLst>
                  <a:ext uri="{FF2B5EF4-FFF2-40B4-BE49-F238E27FC236}">
                    <a16:creationId xmlns:a16="http://schemas.microsoft.com/office/drawing/2014/main" id="{75FB34EE-F75C-9B6E-15B2-5DDA656AC44D}"/>
                  </a:ext>
                </a:extLst>
              </p:cNvPr>
              <p:cNvSpPr>
                <a:spLocks noChangeArrowheads="1"/>
              </p:cNvSpPr>
              <p:nvPr/>
            </p:nvSpPr>
            <p:spPr bwMode="auto">
              <a:xfrm>
                <a:off x="2317" y="1089"/>
                <a:ext cx="16" cy="14"/>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7" name="Rectangle 16">
                <a:extLst>
                  <a:ext uri="{FF2B5EF4-FFF2-40B4-BE49-F238E27FC236}">
                    <a16:creationId xmlns:a16="http://schemas.microsoft.com/office/drawing/2014/main" id="{7E2FF4E3-E0E2-973C-E719-D7462E4915A5}"/>
                  </a:ext>
                </a:extLst>
              </p:cNvPr>
              <p:cNvSpPr>
                <a:spLocks noChangeArrowheads="1"/>
              </p:cNvSpPr>
              <p:nvPr/>
            </p:nvSpPr>
            <p:spPr bwMode="auto">
              <a:xfrm>
                <a:off x="2285" y="1089"/>
                <a:ext cx="16" cy="14"/>
              </a:xfrm>
              <a:prstGeom prst="rect">
                <a:avLst/>
              </a:prstGeom>
              <a:solidFill>
                <a:srgbClr val="0078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8" name="Freeform 17">
                <a:extLst>
                  <a:ext uri="{FF2B5EF4-FFF2-40B4-BE49-F238E27FC236}">
                    <a16:creationId xmlns:a16="http://schemas.microsoft.com/office/drawing/2014/main" id="{3B139B04-855B-A6D0-0FA1-54EA788CC396}"/>
                  </a:ext>
                </a:extLst>
              </p:cNvPr>
              <p:cNvSpPr>
                <a:spLocks/>
              </p:cNvSpPr>
              <p:nvPr/>
            </p:nvSpPr>
            <p:spPr bwMode="auto">
              <a:xfrm>
                <a:off x="2348" y="1025"/>
                <a:ext cx="16" cy="16"/>
              </a:xfrm>
              <a:custGeom>
                <a:avLst/>
                <a:gdLst>
                  <a:gd name="T0" fmla="*/ 16 w 16"/>
                  <a:gd name="T1" fmla="*/ 0 h 16"/>
                  <a:gd name="T2" fmla="*/ 0 w 16"/>
                  <a:gd name="T3" fmla="*/ 0 h 16"/>
                  <a:gd name="T4" fmla="*/ 0 w 16"/>
                  <a:gd name="T5" fmla="*/ 1 h 16"/>
                  <a:gd name="T6" fmla="*/ 0 w 16"/>
                  <a:gd name="T7" fmla="*/ 16 h 16"/>
                  <a:gd name="T8" fmla="*/ 16 w 16"/>
                  <a:gd name="T9" fmla="*/ 16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
                    </a:lnTo>
                    <a:lnTo>
                      <a:pt x="0" y="16"/>
                    </a:lnTo>
                    <a:lnTo>
                      <a:pt x="16" y="16"/>
                    </a:lnTo>
                    <a:lnTo>
                      <a:pt x="16" y="0"/>
                    </a:lnTo>
                    <a:close/>
                  </a:path>
                </a:pathLst>
              </a:custGeom>
              <a:solidFill>
                <a:srgbClr val="0078D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09" name="Freeform 18">
                <a:extLst>
                  <a:ext uri="{FF2B5EF4-FFF2-40B4-BE49-F238E27FC236}">
                    <a16:creationId xmlns:a16="http://schemas.microsoft.com/office/drawing/2014/main" id="{A98BA4D3-DC7D-E548-09BD-ED13A7AA23D6}"/>
                  </a:ext>
                </a:extLst>
              </p:cNvPr>
              <p:cNvSpPr>
                <a:spLocks/>
              </p:cNvSpPr>
              <p:nvPr/>
            </p:nvSpPr>
            <p:spPr bwMode="auto">
              <a:xfrm>
                <a:off x="2344" y="962"/>
                <a:ext cx="20" cy="16"/>
              </a:xfrm>
              <a:custGeom>
                <a:avLst/>
                <a:gdLst>
                  <a:gd name="T0" fmla="*/ 0 w 20"/>
                  <a:gd name="T1" fmla="*/ 16 h 16"/>
                  <a:gd name="T2" fmla="*/ 20 w 20"/>
                  <a:gd name="T3" fmla="*/ 16 h 16"/>
                  <a:gd name="T4" fmla="*/ 20 w 20"/>
                  <a:gd name="T5" fmla="*/ 2 h 16"/>
                  <a:gd name="T6" fmla="*/ 20 w 20"/>
                  <a:gd name="T7" fmla="*/ 0 h 16"/>
                  <a:gd name="T8" fmla="*/ 4 w 20"/>
                  <a:gd name="T9" fmla="*/ 0 h 16"/>
                  <a:gd name="T10" fmla="*/ 4 w 20"/>
                  <a:gd name="T11" fmla="*/ 2 h 16"/>
                  <a:gd name="T12" fmla="*/ 0 w 2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0" h="16">
                    <a:moveTo>
                      <a:pt x="0" y="16"/>
                    </a:moveTo>
                    <a:lnTo>
                      <a:pt x="20" y="16"/>
                    </a:lnTo>
                    <a:lnTo>
                      <a:pt x="20" y="2"/>
                    </a:lnTo>
                    <a:lnTo>
                      <a:pt x="20" y="0"/>
                    </a:lnTo>
                    <a:lnTo>
                      <a:pt x="4" y="0"/>
                    </a:lnTo>
                    <a:lnTo>
                      <a:pt x="4" y="2"/>
                    </a:lnTo>
                    <a:lnTo>
                      <a:pt x="0" y="16"/>
                    </a:lnTo>
                    <a:close/>
                  </a:path>
                </a:pathLst>
              </a:custGeom>
              <a:solidFill>
                <a:srgbClr val="0078D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10" name="Freeform 19">
                <a:extLst>
                  <a:ext uri="{FF2B5EF4-FFF2-40B4-BE49-F238E27FC236}">
                    <a16:creationId xmlns:a16="http://schemas.microsoft.com/office/drawing/2014/main" id="{9287F661-11BA-37BE-2AF9-BF9325E5ADC2}"/>
                  </a:ext>
                </a:extLst>
              </p:cNvPr>
              <p:cNvSpPr>
                <a:spLocks/>
              </p:cNvSpPr>
              <p:nvPr/>
            </p:nvSpPr>
            <p:spPr bwMode="auto">
              <a:xfrm>
                <a:off x="2255" y="932"/>
                <a:ext cx="78" cy="21"/>
              </a:xfrm>
              <a:custGeom>
                <a:avLst/>
                <a:gdLst>
                  <a:gd name="T0" fmla="*/ 0 w 78"/>
                  <a:gd name="T1" fmla="*/ 21 h 21"/>
                  <a:gd name="T2" fmla="*/ 15 w 78"/>
                  <a:gd name="T3" fmla="*/ 21 h 21"/>
                  <a:gd name="T4" fmla="*/ 15 w 78"/>
                  <a:gd name="T5" fmla="*/ 21 h 21"/>
                  <a:gd name="T6" fmla="*/ 32 w 78"/>
                  <a:gd name="T7" fmla="*/ 21 h 21"/>
                  <a:gd name="T8" fmla="*/ 46 w 78"/>
                  <a:gd name="T9" fmla="*/ 21 h 21"/>
                  <a:gd name="T10" fmla="*/ 46 w 78"/>
                  <a:gd name="T11" fmla="*/ 21 h 21"/>
                  <a:gd name="T12" fmla="*/ 62 w 78"/>
                  <a:gd name="T13" fmla="*/ 21 h 21"/>
                  <a:gd name="T14" fmla="*/ 78 w 78"/>
                  <a:gd name="T15" fmla="*/ 21 h 21"/>
                  <a:gd name="T16" fmla="*/ 78 w 78"/>
                  <a:gd name="T17" fmla="*/ 0 h 21"/>
                  <a:gd name="T18" fmla="*/ 62 w 78"/>
                  <a:gd name="T19" fmla="*/ 0 h 21"/>
                  <a:gd name="T20" fmla="*/ 62 w 78"/>
                  <a:gd name="T21" fmla="*/ 21 h 21"/>
                  <a:gd name="T22" fmla="*/ 46 w 78"/>
                  <a:gd name="T23" fmla="*/ 21 h 21"/>
                  <a:gd name="T24" fmla="*/ 46 w 78"/>
                  <a:gd name="T25" fmla="*/ 18 h 21"/>
                  <a:gd name="T26" fmla="*/ 46 w 78"/>
                  <a:gd name="T27" fmla="*/ 0 h 21"/>
                  <a:gd name="T28" fmla="*/ 32 w 78"/>
                  <a:gd name="T29" fmla="*/ 0 h 21"/>
                  <a:gd name="T30" fmla="*/ 32 w 78"/>
                  <a:gd name="T31" fmla="*/ 21 h 21"/>
                  <a:gd name="T32" fmla="*/ 15 w 78"/>
                  <a:gd name="T33" fmla="*/ 21 h 21"/>
                  <a:gd name="T34" fmla="*/ 15 w 78"/>
                  <a:gd name="T35" fmla="*/ 21 h 21"/>
                  <a:gd name="T36" fmla="*/ 15 w 78"/>
                  <a:gd name="T37" fmla="*/ 19 h 21"/>
                  <a:gd name="T38" fmla="*/ 15 w 78"/>
                  <a:gd name="T39" fmla="*/ 18 h 21"/>
                  <a:gd name="T40" fmla="*/ 15 w 78"/>
                  <a:gd name="T41" fmla="*/ 18 h 21"/>
                  <a:gd name="T42" fmla="*/ 15 w 78"/>
                  <a:gd name="T43" fmla="*/ 0 h 21"/>
                  <a:gd name="T44" fmla="*/ 0 w 78"/>
                  <a:gd name="T45" fmla="*/ 0 h 21"/>
                  <a:gd name="T46" fmla="*/ 0 w 78"/>
                  <a:gd name="T47" fmla="*/ 1 h 21"/>
                  <a:gd name="T48" fmla="*/ 0 w 78"/>
                  <a:gd name="T4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21">
                    <a:moveTo>
                      <a:pt x="0" y="21"/>
                    </a:moveTo>
                    <a:lnTo>
                      <a:pt x="15" y="21"/>
                    </a:lnTo>
                    <a:lnTo>
                      <a:pt x="15" y="21"/>
                    </a:lnTo>
                    <a:lnTo>
                      <a:pt x="32" y="21"/>
                    </a:lnTo>
                    <a:lnTo>
                      <a:pt x="46" y="21"/>
                    </a:lnTo>
                    <a:lnTo>
                      <a:pt x="46" y="21"/>
                    </a:lnTo>
                    <a:lnTo>
                      <a:pt x="62" y="21"/>
                    </a:lnTo>
                    <a:lnTo>
                      <a:pt x="78" y="21"/>
                    </a:lnTo>
                    <a:lnTo>
                      <a:pt x="78" y="0"/>
                    </a:lnTo>
                    <a:lnTo>
                      <a:pt x="62" y="0"/>
                    </a:lnTo>
                    <a:lnTo>
                      <a:pt x="62" y="21"/>
                    </a:lnTo>
                    <a:lnTo>
                      <a:pt x="46" y="21"/>
                    </a:lnTo>
                    <a:lnTo>
                      <a:pt x="46" y="18"/>
                    </a:lnTo>
                    <a:lnTo>
                      <a:pt x="46" y="0"/>
                    </a:lnTo>
                    <a:lnTo>
                      <a:pt x="32" y="0"/>
                    </a:lnTo>
                    <a:lnTo>
                      <a:pt x="32" y="21"/>
                    </a:lnTo>
                    <a:lnTo>
                      <a:pt x="15" y="21"/>
                    </a:lnTo>
                    <a:lnTo>
                      <a:pt x="15" y="21"/>
                    </a:lnTo>
                    <a:lnTo>
                      <a:pt x="15" y="19"/>
                    </a:lnTo>
                    <a:lnTo>
                      <a:pt x="15" y="18"/>
                    </a:lnTo>
                    <a:lnTo>
                      <a:pt x="15" y="18"/>
                    </a:lnTo>
                    <a:lnTo>
                      <a:pt x="15" y="0"/>
                    </a:lnTo>
                    <a:lnTo>
                      <a:pt x="0" y="0"/>
                    </a:lnTo>
                    <a:lnTo>
                      <a:pt x="0" y="1"/>
                    </a:lnTo>
                    <a:lnTo>
                      <a:pt x="0" y="21"/>
                    </a:lnTo>
                    <a:close/>
                  </a:path>
                </a:pathLst>
              </a:custGeom>
              <a:solidFill>
                <a:srgbClr val="0078D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11" name="Rectangle 20">
                <a:extLst>
                  <a:ext uri="{FF2B5EF4-FFF2-40B4-BE49-F238E27FC236}">
                    <a16:creationId xmlns:a16="http://schemas.microsoft.com/office/drawing/2014/main" id="{CD158944-EDD3-462B-522F-DCF4F075BBB3}"/>
                  </a:ext>
                </a:extLst>
              </p:cNvPr>
              <p:cNvSpPr>
                <a:spLocks noChangeArrowheads="1"/>
              </p:cNvSpPr>
              <p:nvPr/>
            </p:nvSpPr>
            <p:spPr bwMode="auto">
              <a:xfrm>
                <a:off x="2224" y="964"/>
                <a:ext cx="109" cy="108"/>
              </a:xfrm>
              <a:prstGeom prst="rect">
                <a:avLst/>
              </a:prstGeom>
              <a:solidFill>
                <a:srgbClr val="50E6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12" name="Freeform 21">
                <a:extLst>
                  <a:ext uri="{FF2B5EF4-FFF2-40B4-BE49-F238E27FC236}">
                    <a16:creationId xmlns:a16="http://schemas.microsoft.com/office/drawing/2014/main" id="{F19DD42D-7BDA-858E-938D-D90E0428FB5D}"/>
                  </a:ext>
                </a:extLst>
              </p:cNvPr>
              <p:cNvSpPr>
                <a:spLocks/>
              </p:cNvSpPr>
              <p:nvPr/>
            </p:nvSpPr>
            <p:spPr bwMode="auto">
              <a:xfrm>
                <a:off x="2255" y="808"/>
                <a:ext cx="232" cy="233"/>
              </a:xfrm>
              <a:custGeom>
                <a:avLst/>
                <a:gdLst>
                  <a:gd name="T0" fmla="*/ 232 w 232"/>
                  <a:gd name="T1" fmla="*/ 30 h 233"/>
                  <a:gd name="T2" fmla="*/ 218 w 232"/>
                  <a:gd name="T3" fmla="*/ 15 h 233"/>
                  <a:gd name="T4" fmla="*/ 201 w 232"/>
                  <a:gd name="T5" fmla="*/ 0 h 233"/>
                  <a:gd name="T6" fmla="*/ 186 w 232"/>
                  <a:gd name="T7" fmla="*/ 15 h 233"/>
                  <a:gd name="T8" fmla="*/ 171 w 232"/>
                  <a:gd name="T9" fmla="*/ 0 h 233"/>
                  <a:gd name="T10" fmla="*/ 155 w 232"/>
                  <a:gd name="T11" fmla="*/ 15 h 233"/>
                  <a:gd name="T12" fmla="*/ 140 w 232"/>
                  <a:gd name="T13" fmla="*/ 0 h 233"/>
                  <a:gd name="T14" fmla="*/ 124 w 232"/>
                  <a:gd name="T15" fmla="*/ 15 h 233"/>
                  <a:gd name="T16" fmla="*/ 108 w 232"/>
                  <a:gd name="T17" fmla="*/ 0 h 233"/>
                  <a:gd name="T18" fmla="*/ 93 w 232"/>
                  <a:gd name="T19" fmla="*/ 15 h 233"/>
                  <a:gd name="T20" fmla="*/ 78 w 232"/>
                  <a:gd name="T21" fmla="*/ 0 h 233"/>
                  <a:gd name="T22" fmla="*/ 61 w 232"/>
                  <a:gd name="T23" fmla="*/ 15 h 233"/>
                  <a:gd name="T24" fmla="*/ 46 w 232"/>
                  <a:gd name="T25" fmla="*/ 0 h 233"/>
                  <a:gd name="T26" fmla="*/ 30 w 232"/>
                  <a:gd name="T27" fmla="*/ 15 h 233"/>
                  <a:gd name="T28" fmla="*/ 15 w 232"/>
                  <a:gd name="T29" fmla="*/ 30 h 233"/>
                  <a:gd name="T30" fmla="*/ 0 w 232"/>
                  <a:gd name="T31" fmla="*/ 47 h 233"/>
                  <a:gd name="T32" fmla="*/ 15 w 232"/>
                  <a:gd name="T33" fmla="*/ 62 h 233"/>
                  <a:gd name="T34" fmla="*/ 0 w 232"/>
                  <a:gd name="T35" fmla="*/ 78 h 233"/>
                  <a:gd name="T36" fmla="*/ 15 w 232"/>
                  <a:gd name="T37" fmla="*/ 93 h 233"/>
                  <a:gd name="T38" fmla="*/ 0 w 232"/>
                  <a:gd name="T39" fmla="*/ 108 h 233"/>
                  <a:gd name="T40" fmla="*/ 15 w 232"/>
                  <a:gd name="T41" fmla="*/ 124 h 233"/>
                  <a:gd name="T42" fmla="*/ 32 w 232"/>
                  <a:gd name="T43" fmla="*/ 30 h 233"/>
                  <a:gd name="T44" fmla="*/ 201 w 232"/>
                  <a:gd name="T45" fmla="*/ 202 h 233"/>
                  <a:gd name="T46" fmla="*/ 109 w 232"/>
                  <a:gd name="T47" fmla="*/ 202 h 233"/>
                  <a:gd name="T48" fmla="*/ 109 w 232"/>
                  <a:gd name="T49" fmla="*/ 217 h 233"/>
                  <a:gd name="T50" fmla="*/ 124 w 232"/>
                  <a:gd name="T51" fmla="*/ 233 h 233"/>
                  <a:gd name="T52" fmla="*/ 139 w 232"/>
                  <a:gd name="T53" fmla="*/ 218 h 233"/>
                  <a:gd name="T54" fmla="*/ 155 w 232"/>
                  <a:gd name="T55" fmla="*/ 233 h 233"/>
                  <a:gd name="T56" fmla="*/ 171 w 232"/>
                  <a:gd name="T57" fmla="*/ 218 h 233"/>
                  <a:gd name="T58" fmla="*/ 186 w 232"/>
                  <a:gd name="T59" fmla="*/ 233 h 233"/>
                  <a:gd name="T60" fmla="*/ 201 w 232"/>
                  <a:gd name="T61" fmla="*/ 218 h 233"/>
                  <a:gd name="T62" fmla="*/ 218 w 232"/>
                  <a:gd name="T63" fmla="*/ 202 h 233"/>
                  <a:gd name="T64" fmla="*/ 232 w 232"/>
                  <a:gd name="T65" fmla="*/ 186 h 233"/>
                  <a:gd name="T66" fmla="*/ 218 w 232"/>
                  <a:gd name="T67" fmla="*/ 171 h 233"/>
                  <a:gd name="T68" fmla="*/ 232 w 232"/>
                  <a:gd name="T69" fmla="*/ 156 h 233"/>
                  <a:gd name="T70" fmla="*/ 218 w 232"/>
                  <a:gd name="T71" fmla="*/ 140 h 233"/>
                  <a:gd name="T72" fmla="*/ 232 w 232"/>
                  <a:gd name="T73" fmla="*/ 124 h 233"/>
                  <a:gd name="T74" fmla="*/ 218 w 232"/>
                  <a:gd name="T75" fmla="*/ 108 h 233"/>
                  <a:gd name="T76" fmla="*/ 232 w 232"/>
                  <a:gd name="T77" fmla="*/ 93 h 233"/>
                  <a:gd name="T78" fmla="*/ 218 w 232"/>
                  <a:gd name="T79" fmla="*/ 78 h 233"/>
                  <a:gd name="T80" fmla="*/ 232 w 232"/>
                  <a:gd name="T81" fmla="*/ 62 h 233"/>
                  <a:gd name="T82" fmla="*/ 218 w 232"/>
                  <a:gd name="T83" fmla="*/ 4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 h="233">
                    <a:moveTo>
                      <a:pt x="232" y="47"/>
                    </a:moveTo>
                    <a:lnTo>
                      <a:pt x="232" y="30"/>
                    </a:lnTo>
                    <a:lnTo>
                      <a:pt x="218" y="30"/>
                    </a:lnTo>
                    <a:lnTo>
                      <a:pt x="218" y="15"/>
                    </a:lnTo>
                    <a:lnTo>
                      <a:pt x="201" y="15"/>
                    </a:lnTo>
                    <a:lnTo>
                      <a:pt x="201" y="0"/>
                    </a:lnTo>
                    <a:lnTo>
                      <a:pt x="186" y="0"/>
                    </a:lnTo>
                    <a:lnTo>
                      <a:pt x="186" y="15"/>
                    </a:lnTo>
                    <a:lnTo>
                      <a:pt x="171" y="15"/>
                    </a:lnTo>
                    <a:lnTo>
                      <a:pt x="171" y="0"/>
                    </a:lnTo>
                    <a:lnTo>
                      <a:pt x="155" y="0"/>
                    </a:lnTo>
                    <a:lnTo>
                      <a:pt x="155" y="15"/>
                    </a:lnTo>
                    <a:lnTo>
                      <a:pt x="140" y="15"/>
                    </a:lnTo>
                    <a:lnTo>
                      <a:pt x="140" y="0"/>
                    </a:lnTo>
                    <a:lnTo>
                      <a:pt x="124" y="0"/>
                    </a:lnTo>
                    <a:lnTo>
                      <a:pt x="124" y="15"/>
                    </a:lnTo>
                    <a:lnTo>
                      <a:pt x="108" y="15"/>
                    </a:lnTo>
                    <a:lnTo>
                      <a:pt x="108" y="0"/>
                    </a:lnTo>
                    <a:lnTo>
                      <a:pt x="93" y="0"/>
                    </a:lnTo>
                    <a:lnTo>
                      <a:pt x="93" y="15"/>
                    </a:lnTo>
                    <a:lnTo>
                      <a:pt x="78" y="15"/>
                    </a:lnTo>
                    <a:lnTo>
                      <a:pt x="78" y="0"/>
                    </a:lnTo>
                    <a:lnTo>
                      <a:pt x="61" y="0"/>
                    </a:lnTo>
                    <a:lnTo>
                      <a:pt x="61" y="15"/>
                    </a:lnTo>
                    <a:lnTo>
                      <a:pt x="46" y="15"/>
                    </a:lnTo>
                    <a:lnTo>
                      <a:pt x="46" y="0"/>
                    </a:lnTo>
                    <a:lnTo>
                      <a:pt x="30" y="0"/>
                    </a:lnTo>
                    <a:lnTo>
                      <a:pt x="30" y="15"/>
                    </a:lnTo>
                    <a:lnTo>
                      <a:pt x="15" y="15"/>
                    </a:lnTo>
                    <a:lnTo>
                      <a:pt x="15" y="30"/>
                    </a:lnTo>
                    <a:lnTo>
                      <a:pt x="0" y="30"/>
                    </a:lnTo>
                    <a:lnTo>
                      <a:pt x="0" y="47"/>
                    </a:lnTo>
                    <a:lnTo>
                      <a:pt x="15" y="47"/>
                    </a:lnTo>
                    <a:lnTo>
                      <a:pt x="15" y="62"/>
                    </a:lnTo>
                    <a:lnTo>
                      <a:pt x="0" y="62"/>
                    </a:lnTo>
                    <a:lnTo>
                      <a:pt x="0" y="78"/>
                    </a:lnTo>
                    <a:lnTo>
                      <a:pt x="15" y="78"/>
                    </a:lnTo>
                    <a:lnTo>
                      <a:pt x="15" y="93"/>
                    </a:lnTo>
                    <a:lnTo>
                      <a:pt x="0" y="93"/>
                    </a:lnTo>
                    <a:lnTo>
                      <a:pt x="0" y="108"/>
                    </a:lnTo>
                    <a:lnTo>
                      <a:pt x="15" y="108"/>
                    </a:lnTo>
                    <a:lnTo>
                      <a:pt x="15" y="124"/>
                    </a:lnTo>
                    <a:lnTo>
                      <a:pt x="32" y="124"/>
                    </a:lnTo>
                    <a:lnTo>
                      <a:pt x="32" y="30"/>
                    </a:lnTo>
                    <a:lnTo>
                      <a:pt x="201" y="30"/>
                    </a:lnTo>
                    <a:lnTo>
                      <a:pt x="201" y="202"/>
                    </a:lnTo>
                    <a:lnTo>
                      <a:pt x="109" y="202"/>
                    </a:lnTo>
                    <a:lnTo>
                      <a:pt x="109" y="202"/>
                    </a:lnTo>
                    <a:lnTo>
                      <a:pt x="109" y="203"/>
                    </a:lnTo>
                    <a:lnTo>
                      <a:pt x="109" y="217"/>
                    </a:lnTo>
                    <a:lnTo>
                      <a:pt x="124" y="218"/>
                    </a:lnTo>
                    <a:lnTo>
                      <a:pt x="124" y="233"/>
                    </a:lnTo>
                    <a:lnTo>
                      <a:pt x="139" y="233"/>
                    </a:lnTo>
                    <a:lnTo>
                      <a:pt x="139" y="218"/>
                    </a:lnTo>
                    <a:lnTo>
                      <a:pt x="155" y="218"/>
                    </a:lnTo>
                    <a:lnTo>
                      <a:pt x="155" y="233"/>
                    </a:lnTo>
                    <a:lnTo>
                      <a:pt x="171" y="233"/>
                    </a:lnTo>
                    <a:lnTo>
                      <a:pt x="171" y="218"/>
                    </a:lnTo>
                    <a:lnTo>
                      <a:pt x="186" y="218"/>
                    </a:lnTo>
                    <a:lnTo>
                      <a:pt x="186" y="233"/>
                    </a:lnTo>
                    <a:lnTo>
                      <a:pt x="201" y="233"/>
                    </a:lnTo>
                    <a:lnTo>
                      <a:pt x="201" y="218"/>
                    </a:lnTo>
                    <a:lnTo>
                      <a:pt x="218" y="218"/>
                    </a:lnTo>
                    <a:lnTo>
                      <a:pt x="218" y="202"/>
                    </a:lnTo>
                    <a:lnTo>
                      <a:pt x="232" y="202"/>
                    </a:lnTo>
                    <a:lnTo>
                      <a:pt x="232" y="186"/>
                    </a:lnTo>
                    <a:lnTo>
                      <a:pt x="218" y="186"/>
                    </a:lnTo>
                    <a:lnTo>
                      <a:pt x="218" y="171"/>
                    </a:lnTo>
                    <a:lnTo>
                      <a:pt x="232" y="171"/>
                    </a:lnTo>
                    <a:lnTo>
                      <a:pt x="232" y="156"/>
                    </a:lnTo>
                    <a:lnTo>
                      <a:pt x="218" y="156"/>
                    </a:lnTo>
                    <a:lnTo>
                      <a:pt x="218" y="140"/>
                    </a:lnTo>
                    <a:lnTo>
                      <a:pt x="232" y="140"/>
                    </a:lnTo>
                    <a:lnTo>
                      <a:pt x="232" y="124"/>
                    </a:lnTo>
                    <a:lnTo>
                      <a:pt x="218" y="124"/>
                    </a:lnTo>
                    <a:lnTo>
                      <a:pt x="218" y="108"/>
                    </a:lnTo>
                    <a:lnTo>
                      <a:pt x="232" y="108"/>
                    </a:lnTo>
                    <a:lnTo>
                      <a:pt x="232" y="93"/>
                    </a:lnTo>
                    <a:lnTo>
                      <a:pt x="218" y="93"/>
                    </a:lnTo>
                    <a:lnTo>
                      <a:pt x="218" y="78"/>
                    </a:lnTo>
                    <a:lnTo>
                      <a:pt x="232" y="78"/>
                    </a:lnTo>
                    <a:lnTo>
                      <a:pt x="232" y="62"/>
                    </a:lnTo>
                    <a:lnTo>
                      <a:pt x="218" y="62"/>
                    </a:lnTo>
                    <a:lnTo>
                      <a:pt x="218" y="47"/>
                    </a:lnTo>
                    <a:lnTo>
                      <a:pt x="232" y="47"/>
                    </a:ln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113" name="Freeform 22">
                <a:extLst>
                  <a:ext uri="{FF2B5EF4-FFF2-40B4-BE49-F238E27FC236}">
                    <a16:creationId xmlns:a16="http://schemas.microsoft.com/office/drawing/2014/main" id="{A0ABF792-35C1-656A-7C08-3E3B32D5D6F5}"/>
                  </a:ext>
                </a:extLst>
              </p:cNvPr>
              <p:cNvSpPr>
                <a:spLocks noEditPoints="1"/>
              </p:cNvSpPr>
              <p:nvPr/>
            </p:nvSpPr>
            <p:spPr bwMode="auto">
              <a:xfrm>
                <a:off x="2207" y="948"/>
                <a:ext cx="141" cy="141"/>
              </a:xfrm>
              <a:custGeom>
                <a:avLst/>
                <a:gdLst>
                  <a:gd name="T0" fmla="*/ 0 w 141"/>
                  <a:gd name="T1" fmla="*/ 0 h 141"/>
                  <a:gd name="T2" fmla="*/ 0 w 141"/>
                  <a:gd name="T3" fmla="*/ 141 h 141"/>
                  <a:gd name="T4" fmla="*/ 141 w 141"/>
                  <a:gd name="T5" fmla="*/ 141 h 141"/>
                  <a:gd name="T6" fmla="*/ 141 w 141"/>
                  <a:gd name="T7" fmla="*/ 0 h 141"/>
                  <a:gd name="T8" fmla="*/ 0 w 141"/>
                  <a:gd name="T9" fmla="*/ 0 h 141"/>
                  <a:gd name="T10" fmla="*/ 126 w 141"/>
                  <a:gd name="T11" fmla="*/ 124 h 141"/>
                  <a:gd name="T12" fmla="*/ 17 w 141"/>
                  <a:gd name="T13" fmla="*/ 124 h 141"/>
                  <a:gd name="T14" fmla="*/ 17 w 141"/>
                  <a:gd name="T15" fmla="*/ 16 h 141"/>
                  <a:gd name="T16" fmla="*/ 126 w 141"/>
                  <a:gd name="T17" fmla="*/ 16 h 141"/>
                  <a:gd name="T18" fmla="*/ 126 w 141"/>
                  <a:gd name="T19" fmla="*/ 12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1">
                    <a:moveTo>
                      <a:pt x="0" y="0"/>
                    </a:moveTo>
                    <a:lnTo>
                      <a:pt x="0" y="141"/>
                    </a:lnTo>
                    <a:lnTo>
                      <a:pt x="141" y="141"/>
                    </a:lnTo>
                    <a:lnTo>
                      <a:pt x="141" y="0"/>
                    </a:lnTo>
                    <a:lnTo>
                      <a:pt x="0" y="0"/>
                    </a:lnTo>
                    <a:close/>
                    <a:moveTo>
                      <a:pt x="126" y="124"/>
                    </a:moveTo>
                    <a:lnTo>
                      <a:pt x="17" y="124"/>
                    </a:lnTo>
                    <a:lnTo>
                      <a:pt x="17" y="16"/>
                    </a:lnTo>
                    <a:lnTo>
                      <a:pt x="126" y="16"/>
                    </a:lnTo>
                    <a:lnTo>
                      <a:pt x="126" y="124"/>
                    </a:lnTo>
                    <a:close/>
                  </a:path>
                </a:pathLst>
              </a:custGeom>
              <a:solidFill>
                <a:srgbClr val="0078D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grpSp>
        <p:nvGrpSpPr>
          <p:cNvPr id="4" name="Group 3" descr="Reality">
            <a:extLst>
              <a:ext uri="{FF2B5EF4-FFF2-40B4-BE49-F238E27FC236}">
                <a16:creationId xmlns:a16="http://schemas.microsoft.com/office/drawing/2014/main" id="{C56FFCFD-0ED8-15F1-CED7-7AF60ADBFA6F}"/>
              </a:ext>
            </a:extLst>
          </p:cNvPr>
          <p:cNvGrpSpPr/>
          <p:nvPr/>
        </p:nvGrpSpPr>
        <p:grpSpPr>
          <a:xfrm>
            <a:off x="4365498" y="2019418"/>
            <a:ext cx="6653370" cy="4353487"/>
            <a:chOff x="799798" y="2019418"/>
            <a:chExt cx="6653370" cy="4353487"/>
          </a:xfrm>
        </p:grpSpPr>
        <p:sp>
          <p:nvSpPr>
            <p:cNvPr id="64" name="Rectangle 63">
              <a:extLst>
                <a:ext uri="{FF2B5EF4-FFF2-40B4-BE49-F238E27FC236}">
                  <a16:creationId xmlns:a16="http://schemas.microsoft.com/office/drawing/2014/main" id="{76C027E8-187E-1159-76EF-8839D3D42159}"/>
                </a:ext>
              </a:extLst>
            </p:cNvPr>
            <p:cNvSpPr/>
            <p:nvPr/>
          </p:nvSpPr>
          <p:spPr bwMode="auto">
            <a:xfrm>
              <a:off x="799798" y="3197011"/>
              <a:ext cx="1224760" cy="48246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Difficult to extract insights</a:t>
              </a:r>
            </a:p>
          </p:txBody>
        </p:sp>
        <p:sp>
          <p:nvSpPr>
            <p:cNvPr id="65" name="Rectangle 64">
              <a:extLst>
                <a:ext uri="{FF2B5EF4-FFF2-40B4-BE49-F238E27FC236}">
                  <a16:creationId xmlns:a16="http://schemas.microsoft.com/office/drawing/2014/main" id="{6A0B2940-73A8-080C-699D-1A743E87A3BA}"/>
                </a:ext>
              </a:extLst>
            </p:cNvPr>
            <p:cNvSpPr/>
            <p:nvPr/>
          </p:nvSpPr>
          <p:spPr bwMode="auto">
            <a:xfrm>
              <a:off x="4382853" y="2935518"/>
              <a:ext cx="1091512" cy="4124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Data security and privacy</a:t>
              </a:r>
            </a:p>
          </p:txBody>
        </p:sp>
        <p:sp>
          <p:nvSpPr>
            <p:cNvPr id="66" name="TextBox 65">
              <a:extLst>
                <a:ext uri="{FF2B5EF4-FFF2-40B4-BE49-F238E27FC236}">
                  <a16:creationId xmlns:a16="http://schemas.microsoft.com/office/drawing/2014/main" id="{49322FD2-CA35-9D38-F837-96540271F793}"/>
                </a:ext>
              </a:extLst>
            </p:cNvPr>
            <p:cNvSpPr txBox="1"/>
            <p:nvPr/>
          </p:nvSpPr>
          <p:spPr>
            <a:xfrm>
              <a:off x="4900326" y="5849685"/>
              <a:ext cx="1593501" cy="523220"/>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Lack of data &amp; AI technical skills</a:t>
              </a:r>
            </a:p>
          </p:txBody>
        </p:sp>
        <p:sp>
          <p:nvSpPr>
            <p:cNvPr id="67" name="TextBox 66">
              <a:extLst>
                <a:ext uri="{FF2B5EF4-FFF2-40B4-BE49-F238E27FC236}">
                  <a16:creationId xmlns:a16="http://schemas.microsoft.com/office/drawing/2014/main" id="{9D3B74CA-96B9-24D1-7CD7-3B1DA6D6E5BD}"/>
                </a:ext>
              </a:extLst>
            </p:cNvPr>
            <p:cNvSpPr txBox="1"/>
            <p:nvPr/>
          </p:nvSpPr>
          <p:spPr>
            <a:xfrm>
              <a:off x="1787532" y="2019418"/>
              <a:ext cx="1162721" cy="307777"/>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Siloed Data</a:t>
              </a:r>
            </a:p>
          </p:txBody>
        </p:sp>
        <p:sp>
          <p:nvSpPr>
            <p:cNvPr id="68" name="TextBox 67">
              <a:extLst>
                <a:ext uri="{FF2B5EF4-FFF2-40B4-BE49-F238E27FC236}">
                  <a16:creationId xmlns:a16="http://schemas.microsoft.com/office/drawing/2014/main" id="{805788E4-335F-7846-AD95-7BD447391E20}"/>
                </a:ext>
              </a:extLst>
            </p:cNvPr>
            <p:cNvSpPr txBox="1"/>
            <p:nvPr/>
          </p:nvSpPr>
          <p:spPr>
            <a:xfrm>
              <a:off x="3312869" y="4194094"/>
              <a:ext cx="1160662" cy="523220"/>
            </a:xfrm>
            <a:prstGeom prst="rect">
              <a:avLst/>
            </a:prstGeom>
            <a:noFill/>
            <a:ln>
              <a:noFill/>
            </a:ln>
          </p:spPr>
          <p:txBody>
            <a:bodyPr wrap="square" anchor="ctr">
              <a:sp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Poor or no Governance</a:t>
              </a:r>
            </a:p>
          </p:txBody>
        </p:sp>
        <p:sp>
          <p:nvSpPr>
            <p:cNvPr id="69" name="Rectangle 68">
              <a:extLst>
                <a:ext uri="{FF2B5EF4-FFF2-40B4-BE49-F238E27FC236}">
                  <a16:creationId xmlns:a16="http://schemas.microsoft.com/office/drawing/2014/main" id="{AD84A81E-5FED-9904-E447-5E494F211423}"/>
                </a:ext>
              </a:extLst>
            </p:cNvPr>
            <p:cNvSpPr/>
            <p:nvPr/>
          </p:nvSpPr>
          <p:spPr bwMode="auto">
            <a:xfrm>
              <a:off x="5958512" y="3740131"/>
              <a:ext cx="1494656" cy="2268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Insights not actionable</a:t>
              </a:r>
            </a:p>
          </p:txBody>
        </p:sp>
        <p:sp>
          <p:nvSpPr>
            <p:cNvPr id="461" name="TextBox 460">
              <a:extLst>
                <a:ext uri="{FF2B5EF4-FFF2-40B4-BE49-F238E27FC236}">
                  <a16:creationId xmlns:a16="http://schemas.microsoft.com/office/drawing/2014/main" id="{FECB2088-86D7-0F2F-8E43-54BD0DBD3172}"/>
                </a:ext>
              </a:extLst>
            </p:cNvPr>
            <p:cNvSpPr txBox="1"/>
            <p:nvPr/>
          </p:nvSpPr>
          <p:spPr>
            <a:xfrm>
              <a:off x="5281994" y="2068628"/>
              <a:ext cx="1602647" cy="523220"/>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Cost of data management</a:t>
              </a:r>
            </a:p>
          </p:txBody>
        </p:sp>
        <p:sp>
          <p:nvSpPr>
            <p:cNvPr id="422" name="TextBox 421">
              <a:extLst>
                <a:ext uri="{FF2B5EF4-FFF2-40B4-BE49-F238E27FC236}">
                  <a16:creationId xmlns:a16="http://schemas.microsoft.com/office/drawing/2014/main" id="{FAA166FA-0801-A5D8-F759-91C41F95C89F}"/>
                </a:ext>
              </a:extLst>
            </p:cNvPr>
            <p:cNvSpPr txBox="1"/>
            <p:nvPr/>
          </p:nvSpPr>
          <p:spPr>
            <a:xfrm>
              <a:off x="1665638" y="5386036"/>
              <a:ext cx="1942174" cy="30777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Ethical AI concerns</a:t>
              </a:r>
            </a:p>
          </p:txBody>
        </p:sp>
      </p:grpSp>
      <p:sp>
        <p:nvSpPr>
          <p:cNvPr id="465" name="TextBox 464">
            <a:extLst>
              <a:ext uri="{FF2B5EF4-FFF2-40B4-BE49-F238E27FC236}">
                <a16:creationId xmlns:a16="http://schemas.microsoft.com/office/drawing/2014/main" id="{81278699-284F-F3A9-7E62-66824B344ADA}"/>
              </a:ext>
            </a:extLst>
          </p:cNvPr>
          <p:cNvSpPr txBox="1"/>
          <p:nvPr/>
        </p:nvSpPr>
        <p:spPr>
          <a:xfrm>
            <a:off x="3331875" y="1205156"/>
            <a:ext cx="726161"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lumMod val="95000"/>
                    <a:lumOff val="5000"/>
                  </a:srgbClr>
                </a:solidFill>
                <a:effectLst/>
                <a:uLnTx/>
                <a:uFillTx/>
                <a:latin typeface="Segoe UI Semibold"/>
                <a:ea typeface="+mn-ea"/>
                <a:cs typeface="+mn-cs"/>
              </a:rPr>
              <a:t>b</a:t>
            </a:r>
            <a:r>
              <a:rPr kumimoji="0" lang="en-US" sz="2400" b="0" i="0" u="none" strike="noStrike" kern="0" cap="none" spc="0" normalizeH="0" baseline="0" noProof="0" dirty="0" err="1">
                <a:ln>
                  <a:noFill/>
                </a:ln>
                <a:solidFill>
                  <a:srgbClr val="000000">
                    <a:lumMod val="95000"/>
                    <a:lumOff val="5000"/>
                  </a:srgbClr>
                </a:solidFill>
                <a:effectLst/>
                <a:uLnTx/>
                <a:uFillTx/>
                <a:latin typeface="Segoe UI Semibold"/>
                <a:ea typeface="+mn-ea"/>
                <a:cs typeface="+mn-cs"/>
              </a:rPr>
              <a:t>ut</a:t>
            </a:r>
            <a:r>
              <a:rPr kumimoji="0" lang="en-US" sz="2400" b="0" i="0" u="none" strike="noStrike" kern="0" cap="none" spc="0" normalizeH="0" baseline="0" noProof="0" dirty="0">
                <a:ln>
                  <a:noFill/>
                </a:ln>
                <a:solidFill>
                  <a:srgbClr val="000000">
                    <a:lumMod val="95000"/>
                    <a:lumOff val="5000"/>
                  </a:srgbClr>
                </a:solidFill>
                <a:effectLst/>
                <a:uLnTx/>
                <a:uFillTx/>
                <a:latin typeface="Segoe UI Semibold"/>
                <a:ea typeface="+mn-ea"/>
                <a:cs typeface="+mn-cs"/>
              </a:rPr>
              <a:t>…</a:t>
            </a:r>
          </a:p>
        </p:txBody>
      </p:sp>
      <p:cxnSp>
        <p:nvCxnSpPr>
          <p:cNvPr id="467" name="Straight Connector 466">
            <a:extLst>
              <a:ext uri="{FF2B5EF4-FFF2-40B4-BE49-F238E27FC236}">
                <a16:creationId xmlns:a16="http://schemas.microsoft.com/office/drawing/2014/main" id="{88B42D89-598B-7AF6-8DC6-3521BE0907C8}"/>
              </a:ext>
              <a:ext uri="{C183D7F6-B498-43B3-948B-1728B52AA6E4}">
                <adec:decorative xmlns:adec="http://schemas.microsoft.com/office/drawing/2017/decorative" val="1"/>
              </a:ext>
            </a:extLst>
          </p:cNvPr>
          <p:cNvCxnSpPr>
            <a:cxnSpLocks/>
          </p:cNvCxnSpPr>
          <p:nvPr/>
        </p:nvCxnSpPr>
        <p:spPr>
          <a:xfrm>
            <a:off x="3702182" y="1705426"/>
            <a:ext cx="0" cy="4607129"/>
          </a:xfrm>
          <a:prstGeom prst="line">
            <a:avLst/>
          </a:prstGeom>
          <a:ln w="190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8" name="TextBox 467">
            <a:extLst>
              <a:ext uri="{FF2B5EF4-FFF2-40B4-BE49-F238E27FC236}">
                <a16:creationId xmlns:a16="http://schemas.microsoft.com/office/drawing/2014/main" id="{2966BFB8-7F1B-5F22-6E8A-3DB9F5861E57}"/>
              </a:ext>
            </a:extLst>
          </p:cNvPr>
          <p:cNvSpPr txBox="1"/>
          <p:nvPr/>
        </p:nvSpPr>
        <p:spPr>
          <a:xfrm>
            <a:off x="962147" y="1206931"/>
            <a:ext cx="1519647"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lumMod val="95000"/>
                    <a:lumOff val="5000"/>
                  </a:srgbClr>
                </a:solidFill>
                <a:effectLst/>
                <a:uLnTx/>
                <a:uFillTx/>
                <a:latin typeface="Segoe UI Semibold"/>
                <a:ea typeface="+mn-ea"/>
                <a:cs typeface="+mn-cs"/>
              </a:rPr>
              <a:t>Aspiration </a:t>
            </a:r>
          </a:p>
        </p:txBody>
      </p:sp>
      <p:grpSp>
        <p:nvGrpSpPr>
          <p:cNvPr id="469" name="Group 468" descr="Aspiration">
            <a:extLst>
              <a:ext uri="{FF2B5EF4-FFF2-40B4-BE49-F238E27FC236}">
                <a16:creationId xmlns:a16="http://schemas.microsoft.com/office/drawing/2014/main" id="{2DF2516E-217C-E115-1D19-39B4C26530D5}"/>
              </a:ext>
            </a:extLst>
          </p:cNvPr>
          <p:cNvGrpSpPr/>
          <p:nvPr/>
        </p:nvGrpSpPr>
        <p:grpSpPr>
          <a:xfrm>
            <a:off x="366348" y="1878105"/>
            <a:ext cx="3196713" cy="4511065"/>
            <a:chOff x="8866065" y="1878105"/>
            <a:chExt cx="3196713" cy="4511065"/>
          </a:xfrm>
        </p:grpSpPr>
        <p:grpSp>
          <p:nvGrpSpPr>
            <p:cNvPr id="470" name="Group 469">
              <a:extLst>
                <a:ext uri="{FF2B5EF4-FFF2-40B4-BE49-F238E27FC236}">
                  <a16:creationId xmlns:a16="http://schemas.microsoft.com/office/drawing/2014/main" id="{F6720481-6A28-7076-107F-3F53A86245D4}"/>
                </a:ext>
                <a:ext uri="{C183D7F6-B498-43B3-948B-1728B52AA6E4}">
                  <adec:decorative xmlns:adec="http://schemas.microsoft.com/office/drawing/2017/decorative" val="1"/>
                </a:ext>
              </a:extLst>
            </p:cNvPr>
            <p:cNvGrpSpPr/>
            <p:nvPr/>
          </p:nvGrpSpPr>
          <p:grpSpPr>
            <a:xfrm>
              <a:off x="8866065" y="1878105"/>
              <a:ext cx="548640" cy="548640"/>
              <a:chOff x="8866065" y="2105163"/>
              <a:chExt cx="548640" cy="548640"/>
            </a:xfrm>
          </p:grpSpPr>
          <p:sp>
            <p:nvSpPr>
              <p:cNvPr id="500" name="Oval 499">
                <a:extLst>
                  <a:ext uri="{FF2B5EF4-FFF2-40B4-BE49-F238E27FC236}">
                    <a16:creationId xmlns:a16="http://schemas.microsoft.com/office/drawing/2014/main" id="{6A31E264-9733-6895-3F42-560D133715C4}"/>
                  </a:ext>
                </a:extLst>
              </p:cNvPr>
              <p:cNvSpPr/>
              <p:nvPr/>
            </p:nvSpPr>
            <p:spPr bwMode="auto">
              <a:xfrm>
                <a:off x="8866065" y="2105163"/>
                <a:ext cx="548640" cy="548640"/>
              </a:xfrm>
              <a:prstGeom prst="ellipse">
                <a:avLst/>
              </a:prstGeom>
              <a:solidFill>
                <a:schemeClr val="accent3">
                  <a:lumMod val="20000"/>
                  <a:lumOff val="8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5A700"/>
                  </a:solidFill>
                  <a:effectLst/>
                  <a:uLnTx/>
                  <a:uFillTx/>
                  <a:latin typeface="Segoe UI"/>
                  <a:ea typeface="Segoe UI" panose="020B0502040204020203" pitchFamily="34" charset="0"/>
                  <a:cs typeface="Segoe UI" panose="020B0502040204020203" pitchFamily="34" charset="0"/>
                </a:endParaRPr>
              </a:p>
            </p:txBody>
          </p:sp>
          <p:pic>
            <p:nvPicPr>
              <p:cNvPr id="501" name="Graphic 500" descr="Network diagram with solid fill">
                <a:extLst>
                  <a:ext uri="{FF2B5EF4-FFF2-40B4-BE49-F238E27FC236}">
                    <a16:creationId xmlns:a16="http://schemas.microsoft.com/office/drawing/2014/main" id="{EED99444-D25E-4334-7E65-F531C4E3DE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79672" y="2223206"/>
                <a:ext cx="335265" cy="335265"/>
              </a:xfrm>
              <a:prstGeom prst="rect">
                <a:avLst/>
              </a:prstGeom>
            </p:spPr>
          </p:pic>
        </p:grpSp>
        <p:sp>
          <p:nvSpPr>
            <p:cNvPr id="471" name="Rectangle 470">
              <a:extLst>
                <a:ext uri="{FF2B5EF4-FFF2-40B4-BE49-F238E27FC236}">
                  <a16:creationId xmlns:a16="http://schemas.microsoft.com/office/drawing/2014/main" id="{65442810-B030-7100-BD11-7624B988A728}"/>
                </a:ext>
              </a:extLst>
            </p:cNvPr>
            <p:cNvSpPr/>
            <p:nvPr/>
          </p:nvSpPr>
          <p:spPr bwMode="auto">
            <a:xfrm>
              <a:off x="9620062" y="2002296"/>
              <a:ext cx="2210437"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lumMod val="95000"/>
                      <a:lumOff val="5000"/>
                    </a:srgbClr>
                  </a:solidFill>
                  <a:effectLst/>
                  <a:uLnTx/>
                  <a:uFillTx/>
                  <a:latin typeface="Segoe UI"/>
                  <a:ea typeface="+mn-ea"/>
                  <a:cs typeface="Segoe UI" panose="020B0502040204020203" pitchFamily="34" charset="0"/>
                </a:rPr>
                <a:t>Inclusion and Fairness</a:t>
              </a:r>
            </a:p>
          </p:txBody>
        </p:sp>
        <p:grpSp>
          <p:nvGrpSpPr>
            <p:cNvPr id="472" name="Group 471">
              <a:extLst>
                <a:ext uri="{FF2B5EF4-FFF2-40B4-BE49-F238E27FC236}">
                  <a16:creationId xmlns:a16="http://schemas.microsoft.com/office/drawing/2014/main" id="{6231A623-98D7-1BF6-A04A-6949FDE0D711}"/>
                </a:ext>
                <a:ext uri="{C183D7F6-B498-43B3-948B-1728B52AA6E4}">
                  <adec:decorative xmlns:adec="http://schemas.microsoft.com/office/drawing/2017/decorative" val="1"/>
                </a:ext>
              </a:extLst>
            </p:cNvPr>
            <p:cNvGrpSpPr/>
            <p:nvPr/>
          </p:nvGrpSpPr>
          <p:grpSpPr>
            <a:xfrm>
              <a:off x="8877136" y="2666570"/>
              <a:ext cx="548640" cy="548640"/>
              <a:chOff x="15164187" y="1393672"/>
              <a:chExt cx="563716" cy="563716"/>
            </a:xfrm>
          </p:grpSpPr>
          <p:sp>
            <p:nvSpPr>
              <p:cNvPr id="493" name="Oval 492">
                <a:extLst>
                  <a:ext uri="{FF2B5EF4-FFF2-40B4-BE49-F238E27FC236}">
                    <a16:creationId xmlns:a16="http://schemas.microsoft.com/office/drawing/2014/main" id="{E3E0BED0-A9D5-B3DC-1561-7F8D263D296A}"/>
                  </a:ext>
                </a:extLst>
              </p:cNvPr>
              <p:cNvSpPr/>
              <p:nvPr/>
            </p:nvSpPr>
            <p:spPr bwMode="auto">
              <a:xfrm>
                <a:off x="15164187" y="1393672"/>
                <a:ext cx="563716" cy="563716"/>
              </a:xfrm>
              <a:prstGeom prst="ellipse">
                <a:avLst/>
              </a:prstGeom>
              <a:solidFill>
                <a:schemeClr val="accent3">
                  <a:lumMod val="20000"/>
                  <a:lumOff val="8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w="19050">
                    <a:solidFill>
                      <a:srgbClr val="F5A700"/>
                    </a:solidFill>
                  </a:ln>
                  <a:solidFill>
                    <a:srgbClr val="F5A700"/>
                  </a:solidFill>
                  <a:effectLst/>
                  <a:uLnTx/>
                  <a:uFillTx/>
                  <a:latin typeface="Segoe UI"/>
                  <a:ea typeface="Segoe UI" panose="020B0502040204020203" pitchFamily="34" charset="0"/>
                  <a:cs typeface="Segoe UI" panose="020B0502040204020203" pitchFamily="34" charset="0"/>
                </a:endParaRPr>
              </a:p>
            </p:txBody>
          </p:sp>
          <p:sp>
            <p:nvSpPr>
              <p:cNvPr id="494" name="Freeform: Shape 493">
                <a:extLst>
                  <a:ext uri="{FF2B5EF4-FFF2-40B4-BE49-F238E27FC236}">
                    <a16:creationId xmlns:a16="http://schemas.microsoft.com/office/drawing/2014/main" id="{9AF18DA7-E3DC-1BC0-3DA4-47FC93AE0B3B}"/>
                  </a:ext>
                </a:extLst>
              </p:cNvPr>
              <p:cNvSpPr/>
              <p:nvPr/>
            </p:nvSpPr>
            <p:spPr>
              <a:xfrm>
                <a:off x="15261202" y="1509889"/>
                <a:ext cx="362499" cy="213684"/>
              </a:xfrm>
              <a:custGeom>
                <a:avLst/>
                <a:gdLst>
                  <a:gd name="connsiteX0" fmla="*/ 507486 w 508408"/>
                  <a:gd name="connsiteY0" fmla="*/ 208152 h 299693"/>
                  <a:gd name="connsiteX1" fmla="*/ 508202 w 508408"/>
                  <a:gd name="connsiteY1" fmla="*/ 204733 h 299693"/>
                  <a:gd name="connsiteX2" fmla="*/ 510262 w 508408"/>
                  <a:gd name="connsiteY2" fmla="*/ 183053 h 299693"/>
                  <a:gd name="connsiteX3" fmla="*/ 395795 w 508408"/>
                  <a:gd name="connsiteY3" fmla="*/ 68085 h 299693"/>
                  <a:gd name="connsiteX4" fmla="*/ 370178 w 508408"/>
                  <a:gd name="connsiteY4" fmla="*/ 71054 h 299693"/>
                  <a:gd name="connsiteX5" fmla="*/ 245590 w 508408"/>
                  <a:gd name="connsiteY5" fmla="*/ 2234 h 299693"/>
                  <a:gd name="connsiteX6" fmla="*/ 98340 w 508408"/>
                  <a:gd name="connsiteY6" fmla="*/ 150128 h 299693"/>
                  <a:gd name="connsiteX7" fmla="*/ 98430 w 508408"/>
                  <a:gd name="connsiteY7" fmla="*/ 156155 h 299693"/>
                  <a:gd name="connsiteX8" fmla="*/ 74784 w 508408"/>
                  <a:gd name="connsiteY8" fmla="*/ 152197 h 299693"/>
                  <a:gd name="connsiteX9" fmla="*/ 2234 w 508408"/>
                  <a:gd name="connsiteY9" fmla="*/ 225064 h 299693"/>
                  <a:gd name="connsiteX10" fmla="*/ 67619 w 508408"/>
                  <a:gd name="connsiteY10" fmla="*/ 297481 h 299693"/>
                  <a:gd name="connsiteX11" fmla="*/ 395795 w 508408"/>
                  <a:gd name="connsiteY11" fmla="*/ 298111 h 299693"/>
                  <a:gd name="connsiteX12" fmla="*/ 495931 w 508408"/>
                  <a:gd name="connsiteY12" fmla="*/ 239008 h 299693"/>
                  <a:gd name="connsiteX13" fmla="*/ 497543 w 508408"/>
                  <a:gd name="connsiteY13" fmla="*/ 235949 h 299693"/>
                  <a:gd name="connsiteX14" fmla="*/ 507486 w 508408"/>
                  <a:gd name="connsiteY14" fmla="*/ 208152 h 29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408" h="299693">
                    <a:moveTo>
                      <a:pt x="507486" y="208152"/>
                    </a:moveTo>
                    <a:cubicBezTo>
                      <a:pt x="507754" y="206982"/>
                      <a:pt x="507933" y="205902"/>
                      <a:pt x="508202" y="204733"/>
                    </a:cubicBezTo>
                    <a:cubicBezTo>
                      <a:pt x="509546" y="197716"/>
                      <a:pt x="510262" y="190520"/>
                      <a:pt x="510262" y="183053"/>
                    </a:cubicBezTo>
                    <a:cubicBezTo>
                      <a:pt x="510262" y="119452"/>
                      <a:pt x="458940" y="68085"/>
                      <a:pt x="395795" y="68085"/>
                    </a:cubicBezTo>
                    <a:cubicBezTo>
                      <a:pt x="386928" y="68085"/>
                      <a:pt x="378329" y="69074"/>
                      <a:pt x="370178" y="71054"/>
                    </a:cubicBezTo>
                    <a:cubicBezTo>
                      <a:pt x="344025" y="29672"/>
                      <a:pt x="298076" y="2234"/>
                      <a:pt x="245590" y="2234"/>
                    </a:cubicBezTo>
                    <a:cubicBezTo>
                      <a:pt x="164173" y="2234"/>
                      <a:pt x="98340" y="68625"/>
                      <a:pt x="98340" y="150128"/>
                    </a:cubicBezTo>
                    <a:cubicBezTo>
                      <a:pt x="98340" y="152197"/>
                      <a:pt x="98340" y="154176"/>
                      <a:pt x="98430" y="156155"/>
                    </a:cubicBezTo>
                    <a:cubicBezTo>
                      <a:pt x="90996" y="153636"/>
                      <a:pt x="83114" y="152197"/>
                      <a:pt x="74784" y="152197"/>
                    </a:cubicBezTo>
                    <a:cubicBezTo>
                      <a:pt x="34658" y="152197"/>
                      <a:pt x="2234" y="184762"/>
                      <a:pt x="2234" y="225064"/>
                    </a:cubicBezTo>
                    <a:cubicBezTo>
                      <a:pt x="2234" y="262847"/>
                      <a:pt x="30896" y="293883"/>
                      <a:pt x="67619" y="297481"/>
                    </a:cubicBezTo>
                    <a:lnTo>
                      <a:pt x="395795" y="298111"/>
                    </a:lnTo>
                    <a:cubicBezTo>
                      <a:pt x="438966" y="298111"/>
                      <a:pt x="476405" y="274182"/>
                      <a:pt x="495931" y="239008"/>
                    </a:cubicBezTo>
                    <a:cubicBezTo>
                      <a:pt x="496469" y="238018"/>
                      <a:pt x="497006" y="237029"/>
                      <a:pt x="497543" y="235949"/>
                    </a:cubicBezTo>
                    <a:cubicBezTo>
                      <a:pt x="500410" y="229922"/>
                      <a:pt x="504799" y="220386"/>
                      <a:pt x="507486" y="208152"/>
                    </a:cubicBezTo>
                    <a:close/>
                  </a:path>
                </a:pathLst>
              </a:custGeom>
              <a:solidFill>
                <a:schemeClr val="accent5">
                  <a:lumMod val="60000"/>
                  <a:lumOff val="40000"/>
                </a:schemeClr>
              </a:solidFill>
              <a:ln w="5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95" name="Freeform: Shape 494">
                <a:extLst>
                  <a:ext uri="{FF2B5EF4-FFF2-40B4-BE49-F238E27FC236}">
                    <a16:creationId xmlns:a16="http://schemas.microsoft.com/office/drawing/2014/main" id="{0B502FC1-9236-122F-B137-628D8A804E4B}"/>
                  </a:ext>
                </a:extLst>
              </p:cNvPr>
              <p:cNvSpPr/>
              <p:nvPr/>
            </p:nvSpPr>
            <p:spPr>
              <a:xfrm>
                <a:off x="15336369" y="1631695"/>
                <a:ext cx="293815" cy="122104"/>
              </a:xfrm>
              <a:custGeom>
                <a:avLst/>
                <a:gdLst>
                  <a:gd name="connsiteX0" fmla="*/ 410394 w 412078"/>
                  <a:gd name="connsiteY0" fmla="*/ 88236 h 171253"/>
                  <a:gd name="connsiteX1" fmla="*/ 206270 w 412078"/>
                  <a:gd name="connsiteY1" fmla="*/ 174237 h 171253"/>
                  <a:gd name="connsiteX2" fmla="*/ 2234 w 412078"/>
                  <a:gd name="connsiteY2" fmla="*/ 88236 h 171253"/>
                  <a:gd name="connsiteX3" fmla="*/ 206270 w 412078"/>
                  <a:gd name="connsiteY3" fmla="*/ 2234 h 171253"/>
                  <a:gd name="connsiteX4" fmla="*/ 410394 w 412078"/>
                  <a:gd name="connsiteY4" fmla="*/ 88236 h 17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078" h="171253">
                    <a:moveTo>
                      <a:pt x="410394" y="88236"/>
                    </a:moveTo>
                    <a:lnTo>
                      <a:pt x="206270" y="174237"/>
                    </a:lnTo>
                    <a:lnTo>
                      <a:pt x="2234" y="88236"/>
                    </a:lnTo>
                    <a:lnTo>
                      <a:pt x="206270" y="2234"/>
                    </a:lnTo>
                    <a:lnTo>
                      <a:pt x="410394" y="88236"/>
                    </a:lnTo>
                    <a:close/>
                  </a:path>
                </a:pathLst>
              </a:custGeom>
              <a:solidFill>
                <a:schemeClr val="accent5">
                  <a:lumMod val="75000"/>
                </a:schemeClr>
              </a:solidFill>
              <a:ln w="5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96" name="Freeform: Shape 495">
                <a:extLst>
                  <a:ext uri="{FF2B5EF4-FFF2-40B4-BE49-F238E27FC236}">
                    <a16:creationId xmlns:a16="http://schemas.microsoft.com/office/drawing/2014/main" id="{52419863-64F2-B786-731F-A24861295DD1}"/>
                  </a:ext>
                </a:extLst>
              </p:cNvPr>
              <p:cNvSpPr/>
              <p:nvPr/>
            </p:nvSpPr>
            <p:spPr>
              <a:xfrm>
                <a:off x="15397168" y="1730547"/>
                <a:ext cx="171710" cy="68684"/>
              </a:xfrm>
              <a:custGeom>
                <a:avLst/>
                <a:gdLst>
                  <a:gd name="connsiteX0" fmla="*/ 121001 w 240825"/>
                  <a:gd name="connsiteY0" fmla="*/ 52612 h 96330"/>
                  <a:gd name="connsiteX1" fmla="*/ 2234 w 240825"/>
                  <a:gd name="connsiteY1" fmla="*/ 2234 h 96330"/>
                  <a:gd name="connsiteX2" fmla="*/ 2234 w 240825"/>
                  <a:gd name="connsiteY2" fmla="*/ 35340 h 96330"/>
                  <a:gd name="connsiteX3" fmla="*/ 118046 w 240825"/>
                  <a:gd name="connsiteY3" fmla="*/ 95972 h 96330"/>
                  <a:gd name="connsiteX4" fmla="*/ 238872 w 240825"/>
                  <a:gd name="connsiteY4" fmla="*/ 35340 h 96330"/>
                  <a:gd name="connsiteX5" fmla="*/ 238872 w 240825"/>
                  <a:gd name="connsiteY5" fmla="*/ 4753 h 96330"/>
                  <a:gd name="connsiteX6" fmla="*/ 121001 w 240825"/>
                  <a:gd name="connsiteY6" fmla="*/ 52612 h 9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825" h="96330">
                    <a:moveTo>
                      <a:pt x="121001" y="52612"/>
                    </a:moveTo>
                    <a:lnTo>
                      <a:pt x="2234" y="2234"/>
                    </a:lnTo>
                    <a:lnTo>
                      <a:pt x="2234" y="35340"/>
                    </a:lnTo>
                    <a:cubicBezTo>
                      <a:pt x="2234" y="68804"/>
                      <a:pt x="53646" y="95972"/>
                      <a:pt x="118046" y="95972"/>
                    </a:cubicBezTo>
                    <a:cubicBezTo>
                      <a:pt x="182355" y="95972"/>
                      <a:pt x="238872" y="68804"/>
                      <a:pt x="238872" y="35340"/>
                    </a:cubicBezTo>
                    <a:lnTo>
                      <a:pt x="238872" y="4753"/>
                    </a:lnTo>
                    <a:lnTo>
                      <a:pt x="121001" y="52612"/>
                    </a:lnTo>
                    <a:close/>
                  </a:path>
                </a:pathLst>
              </a:custGeom>
              <a:solidFill>
                <a:schemeClr val="accent5">
                  <a:lumMod val="75000"/>
                </a:schemeClr>
              </a:solidFill>
              <a:ln w="5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97" name="Freeform: Shape 496">
                <a:extLst>
                  <a:ext uri="{FF2B5EF4-FFF2-40B4-BE49-F238E27FC236}">
                    <a16:creationId xmlns:a16="http://schemas.microsoft.com/office/drawing/2014/main" id="{1E6581EB-344D-94C6-E570-AFBDBCEC8D75}"/>
                  </a:ext>
                </a:extLst>
              </p:cNvPr>
              <p:cNvSpPr/>
              <p:nvPr/>
            </p:nvSpPr>
            <p:spPr>
              <a:xfrm>
                <a:off x="15566210" y="1781851"/>
                <a:ext cx="30526" cy="30526"/>
              </a:xfrm>
              <a:custGeom>
                <a:avLst/>
                <a:gdLst>
                  <a:gd name="connsiteX0" fmla="*/ 23820 w 42813"/>
                  <a:gd name="connsiteY0" fmla="*/ 45595 h 42813"/>
                  <a:gd name="connsiteX1" fmla="*/ 45406 w 42813"/>
                  <a:gd name="connsiteY1" fmla="*/ 23915 h 42813"/>
                  <a:gd name="connsiteX2" fmla="*/ 23820 w 42813"/>
                  <a:gd name="connsiteY2" fmla="*/ 2234 h 42813"/>
                  <a:gd name="connsiteX3" fmla="*/ 2234 w 42813"/>
                  <a:gd name="connsiteY3" fmla="*/ 23915 h 42813"/>
                  <a:gd name="connsiteX4" fmla="*/ 23820 w 42813"/>
                  <a:gd name="connsiteY4" fmla="*/ 45595 h 4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3" h="42813">
                    <a:moveTo>
                      <a:pt x="23820" y="45595"/>
                    </a:moveTo>
                    <a:cubicBezTo>
                      <a:pt x="35742" y="45595"/>
                      <a:pt x="45406" y="35888"/>
                      <a:pt x="45406" y="23915"/>
                    </a:cubicBezTo>
                    <a:cubicBezTo>
                      <a:pt x="45406" y="11941"/>
                      <a:pt x="35742" y="2234"/>
                      <a:pt x="23820" y="2234"/>
                    </a:cubicBezTo>
                    <a:cubicBezTo>
                      <a:pt x="11898" y="2234"/>
                      <a:pt x="2234" y="11941"/>
                      <a:pt x="2234" y="23915"/>
                    </a:cubicBezTo>
                    <a:cubicBezTo>
                      <a:pt x="2234" y="35888"/>
                      <a:pt x="11898" y="45595"/>
                      <a:pt x="23820" y="45595"/>
                    </a:cubicBezTo>
                    <a:close/>
                  </a:path>
                </a:pathLst>
              </a:custGeom>
              <a:solidFill>
                <a:srgbClr val="0078D7"/>
              </a:solidFill>
              <a:ln w="5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98" name="Freeform: Shape 497">
                <a:extLst>
                  <a:ext uri="{FF2B5EF4-FFF2-40B4-BE49-F238E27FC236}">
                    <a16:creationId xmlns:a16="http://schemas.microsoft.com/office/drawing/2014/main" id="{1F7DDABB-F2C0-A9C4-9DF0-0DBFA7EDF585}"/>
                  </a:ext>
                </a:extLst>
              </p:cNvPr>
              <p:cNvSpPr/>
              <p:nvPr/>
            </p:nvSpPr>
            <p:spPr>
              <a:xfrm>
                <a:off x="15576845" y="1797354"/>
                <a:ext cx="49605" cy="61053"/>
              </a:xfrm>
              <a:custGeom>
                <a:avLst/>
                <a:gdLst>
                  <a:gd name="connsiteX0" fmla="*/ 16876 w 69571"/>
                  <a:gd name="connsiteY0" fmla="*/ 9071 h 85626"/>
                  <a:gd name="connsiteX1" fmla="*/ 39984 w 69571"/>
                  <a:gd name="connsiteY1" fmla="*/ 40017 h 85626"/>
                  <a:gd name="connsiteX2" fmla="*/ 67571 w 69571"/>
                  <a:gd name="connsiteY2" fmla="*/ 52882 h 85626"/>
                  <a:gd name="connsiteX3" fmla="*/ 27176 w 69571"/>
                  <a:gd name="connsiteY3" fmla="*/ 83828 h 85626"/>
                  <a:gd name="connsiteX4" fmla="*/ 2814 w 69571"/>
                  <a:gd name="connsiteY4" fmla="*/ 45775 h 85626"/>
                  <a:gd name="connsiteX5" fmla="*/ 10875 w 69571"/>
                  <a:gd name="connsiteY5" fmla="*/ 2234 h 85626"/>
                  <a:gd name="connsiteX6" fmla="*/ 16876 w 69571"/>
                  <a:gd name="connsiteY6" fmla="*/ 9071 h 8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71" h="85626">
                    <a:moveTo>
                      <a:pt x="16876" y="9071"/>
                    </a:moveTo>
                    <a:cubicBezTo>
                      <a:pt x="16876" y="9071"/>
                      <a:pt x="25833" y="31021"/>
                      <a:pt x="39984" y="40017"/>
                    </a:cubicBezTo>
                    <a:cubicBezTo>
                      <a:pt x="54136" y="49013"/>
                      <a:pt x="67571" y="52882"/>
                      <a:pt x="67571" y="52882"/>
                    </a:cubicBezTo>
                    <a:lnTo>
                      <a:pt x="27176" y="83828"/>
                    </a:lnTo>
                    <a:cubicBezTo>
                      <a:pt x="27176" y="83828"/>
                      <a:pt x="6038" y="77350"/>
                      <a:pt x="2814" y="45775"/>
                    </a:cubicBezTo>
                    <a:cubicBezTo>
                      <a:pt x="-411" y="14199"/>
                      <a:pt x="10875" y="2234"/>
                      <a:pt x="10875" y="2234"/>
                    </a:cubicBezTo>
                    <a:lnTo>
                      <a:pt x="16876" y="9071"/>
                    </a:lnTo>
                    <a:close/>
                  </a:path>
                </a:pathLst>
              </a:custGeom>
              <a:solidFill>
                <a:schemeClr val="accent5">
                  <a:lumMod val="75000"/>
                </a:schemeClr>
              </a:solidFill>
              <a:ln w="5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99" name="Freeform: Shape 498">
                <a:extLst>
                  <a:ext uri="{FF2B5EF4-FFF2-40B4-BE49-F238E27FC236}">
                    <a16:creationId xmlns:a16="http://schemas.microsoft.com/office/drawing/2014/main" id="{7CA50ED0-E6B2-008C-25C1-E9BEC59A0891}"/>
                  </a:ext>
                </a:extLst>
              </p:cNvPr>
              <p:cNvSpPr/>
              <p:nvPr/>
            </p:nvSpPr>
            <p:spPr>
              <a:xfrm>
                <a:off x="15574832" y="1693135"/>
                <a:ext cx="15263" cy="95395"/>
              </a:xfrm>
              <a:custGeom>
                <a:avLst/>
                <a:gdLst>
                  <a:gd name="connsiteX0" fmla="*/ 20865 w 21406"/>
                  <a:gd name="connsiteY0" fmla="*/ 2234 h 133791"/>
                  <a:gd name="connsiteX1" fmla="*/ 2234 w 21406"/>
                  <a:gd name="connsiteY1" fmla="*/ 2234 h 133791"/>
                  <a:gd name="connsiteX2" fmla="*/ 2234 w 21406"/>
                  <a:gd name="connsiteY2" fmla="*/ 136364 h 133791"/>
                  <a:gd name="connsiteX3" fmla="*/ 20865 w 21406"/>
                  <a:gd name="connsiteY3" fmla="*/ 136364 h 133791"/>
                  <a:gd name="connsiteX4" fmla="*/ 20865 w 21406"/>
                  <a:gd name="connsiteY4" fmla="*/ 2234 h 13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6" h="133791">
                    <a:moveTo>
                      <a:pt x="20865" y="2234"/>
                    </a:moveTo>
                    <a:lnTo>
                      <a:pt x="2234" y="2234"/>
                    </a:lnTo>
                    <a:lnTo>
                      <a:pt x="2234" y="136364"/>
                    </a:lnTo>
                    <a:lnTo>
                      <a:pt x="20865" y="136364"/>
                    </a:lnTo>
                    <a:lnTo>
                      <a:pt x="20865" y="2234"/>
                    </a:lnTo>
                    <a:close/>
                  </a:path>
                </a:pathLst>
              </a:custGeom>
              <a:solidFill>
                <a:schemeClr val="accent5">
                  <a:lumMod val="75000"/>
                </a:schemeClr>
              </a:solidFill>
              <a:ln w="5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grpSp>
        <p:sp>
          <p:nvSpPr>
            <p:cNvPr id="473" name="Rectangle 472">
              <a:extLst>
                <a:ext uri="{FF2B5EF4-FFF2-40B4-BE49-F238E27FC236}">
                  <a16:creationId xmlns:a16="http://schemas.microsoft.com/office/drawing/2014/main" id="{DB119A3C-CFF8-CBA1-7BA0-07AD7F9731E2}"/>
                </a:ext>
              </a:extLst>
            </p:cNvPr>
            <p:cNvSpPr/>
            <p:nvPr/>
          </p:nvSpPr>
          <p:spPr bwMode="auto">
            <a:xfrm flipH="1">
              <a:off x="9620062" y="2805251"/>
              <a:ext cx="2216142"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lumMod val="95000"/>
                      <a:lumOff val="5000"/>
                    </a:srgbClr>
                  </a:solidFill>
                  <a:effectLst/>
                  <a:uLnTx/>
                  <a:uFillTx/>
                  <a:latin typeface="Segoe UI"/>
                  <a:ea typeface="+mn-ea"/>
                  <a:cs typeface="Segoe UI" panose="020B0502040204020203" pitchFamily="34" charset="0"/>
                </a:rPr>
                <a:t>Personalize Learning</a:t>
              </a:r>
            </a:p>
          </p:txBody>
        </p:sp>
        <p:grpSp>
          <p:nvGrpSpPr>
            <p:cNvPr id="474" name="Group 473">
              <a:extLst>
                <a:ext uri="{FF2B5EF4-FFF2-40B4-BE49-F238E27FC236}">
                  <a16:creationId xmlns:a16="http://schemas.microsoft.com/office/drawing/2014/main" id="{62504C6C-12D4-F22D-F9D5-3FC59DFC1543}"/>
                </a:ext>
                <a:ext uri="{C183D7F6-B498-43B3-948B-1728B52AA6E4}">
                  <adec:decorative xmlns:adec="http://schemas.microsoft.com/office/drawing/2017/decorative" val="1"/>
                </a:ext>
              </a:extLst>
            </p:cNvPr>
            <p:cNvGrpSpPr/>
            <p:nvPr/>
          </p:nvGrpSpPr>
          <p:grpSpPr>
            <a:xfrm>
              <a:off x="8877135" y="3481002"/>
              <a:ext cx="548640" cy="548640"/>
              <a:chOff x="18065849" y="4613665"/>
              <a:chExt cx="563716" cy="563716"/>
            </a:xfrm>
          </p:grpSpPr>
          <p:sp>
            <p:nvSpPr>
              <p:cNvPr id="490" name="Oval 489">
                <a:extLst>
                  <a:ext uri="{FF2B5EF4-FFF2-40B4-BE49-F238E27FC236}">
                    <a16:creationId xmlns:a16="http://schemas.microsoft.com/office/drawing/2014/main" id="{03A97234-41D8-216D-BB83-B626DA4E6D0C}"/>
                  </a:ext>
                </a:extLst>
              </p:cNvPr>
              <p:cNvSpPr/>
              <p:nvPr/>
            </p:nvSpPr>
            <p:spPr bwMode="auto">
              <a:xfrm>
                <a:off x="18065849" y="4613665"/>
                <a:ext cx="563716" cy="563716"/>
              </a:xfrm>
              <a:prstGeom prst="ellipse">
                <a:avLst/>
              </a:prstGeom>
              <a:solidFill>
                <a:schemeClr val="accent3">
                  <a:lumMod val="20000"/>
                  <a:lumOff val="8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5A700"/>
                  </a:solidFill>
                  <a:effectLst/>
                  <a:uLnTx/>
                  <a:uFillTx/>
                  <a:latin typeface="Segoe UI"/>
                  <a:ea typeface="Segoe UI" panose="020B0502040204020203" pitchFamily="34" charset="0"/>
                  <a:cs typeface="Segoe UI" panose="020B0502040204020203" pitchFamily="34" charset="0"/>
                </a:endParaRPr>
              </a:p>
            </p:txBody>
          </p:sp>
          <p:sp>
            <p:nvSpPr>
              <p:cNvPr id="491" name="Freeform: Shape 490">
                <a:extLst>
                  <a:ext uri="{FF2B5EF4-FFF2-40B4-BE49-F238E27FC236}">
                    <a16:creationId xmlns:a16="http://schemas.microsoft.com/office/drawing/2014/main" id="{00EE1630-B7D8-EC70-82A7-7B99CCE21AD9}"/>
                  </a:ext>
                </a:extLst>
              </p:cNvPr>
              <p:cNvSpPr/>
              <p:nvPr/>
            </p:nvSpPr>
            <p:spPr>
              <a:xfrm>
                <a:off x="18173851" y="4721668"/>
                <a:ext cx="344795" cy="344793"/>
              </a:xfrm>
              <a:custGeom>
                <a:avLst/>
                <a:gdLst>
                  <a:gd name="connsiteX0" fmla="*/ 499635 w 498751"/>
                  <a:gd name="connsiteY0" fmla="*/ 277035 h 498751"/>
                  <a:gd name="connsiteX1" fmla="*/ 499635 w 498751"/>
                  <a:gd name="connsiteY1" fmla="*/ 224623 h 498751"/>
                  <a:gd name="connsiteX2" fmla="*/ 445560 w 498751"/>
                  <a:gd name="connsiteY2" fmla="*/ 224623 h 498751"/>
                  <a:gd name="connsiteX3" fmla="*/ 407060 w 498751"/>
                  <a:gd name="connsiteY3" fmla="*/ 131698 h 498751"/>
                  <a:gd name="connsiteX4" fmla="*/ 445298 w 498751"/>
                  <a:gd name="connsiteY4" fmla="*/ 93460 h 498751"/>
                  <a:gd name="connsiteX5" fmla="*/ 408285 w 498751"/>
                  <a:gd name="connsiteY5" fmla="*/ 56448 h 498751"/>
                  <a:gd name="connsiteX6" fmla="*/ 370048 w 498751"/>
                  <a:gd name="connsiteY6" fmla="*/ 94686 h 498751"/>
                  <a:gd name="connsiteX7" fmla="*/ 277123 w 498751"/>
                  <a:gd name="connsiteY7" fmla="*/ 56186 h 498751"/>
                  <a:gd name="connsiteX8" fmla="*/ 277123 w 498751"/>
                  <a:gd name="connsiteY8" fmla="*/ 2111 h 498751"/>
                  <a:gd name="connsiteX9" fmla="*/ 224710 w 498751"/>
                  <a:gd name="connsiteY9" fmla="*/ 2111 h 498751"/>
                  <a:gd name="connsiteX10" fmla="*/ 224710 w 498751"/>
                  <a:gd name="connsiteY10" fmla="*/ 56186 h 498751"/>
                  <a:gd name="connsiteX11" fmla="*/ 131785 w 498751"/>
                  <a:gd name="connsiteY11" fmla="*/ 94686 h 498751"/>
                  <a:gd name="connsiteX12" fmla="*/ 93548 w 498751"/>
                  <a:gd name="connsiteY12" fmla="*/ 56448 h 498751"/>
                  <a:gd name="connsiteX13" fmla="*/ 56536 w 498751"/>
                  <a:gd name="connsiteY13" fmla="*/ 93460 h 498751"/>
                  <a:gd name="connsiteX14" fmla="*/ 94773 w 498751"/>
                  <a:gd name="connsiteY14" fmla="*/ 131698 h 498751"/>
                  <a:gd name="connsiteX15" fmla="*/ 56273 w 498751"/>
                  <a:gd name="connsiteY15" fmla="*/ 224623 h 498751"/>
                  <a:gd name="connsiteX16" fmla="*/ 2111 w 498751"/>
                  <a:gd name="connsiteY16" fmla="*/ 224623 h 498751"/>
                  <a:gd name="connsiteX17" fmla="*/ 2111 w 498751"/>
                  <a:gd name="connsiteY17" fmla="*/ 277035 h 498751"/>
                  <a:gd name="connsiteX18" fmla="*/ 56186 w 498751"/>
                  <a:gd name="connsiteY18" fmla="*/ 277035 h 498751"/>
                  <a:gd name="connsiteX19" fmla="*/ 112010 w 498751"/>
                  <a:gd name="connsiteY19" fmla="*/ 389735 h 498751"/>
                  <a:gd name="connsiteX20" fmla="*/ 224710 w 498751"/>
                  <a:gd name="connsiteY20" fmla="*/ 445560 h 498751"/>
                  <a:gd name="connsiteX21" fmla="*/ 224710 w 498751"/>
                  <a:gd name="connsiteY21" fmla="*/ 499635 h 498751"/>
                  <a:gd name="connsiteX22" fmla="*/ 277123 w 498751"/>
                  <a:gd name="connsiteY22" fmla="*/ 499635 h 498751"/>
                  <a:gd name="connsiteX23" fmla="*/ 277123 w 498751"/>
                  <a:gd name="connsiteY23" fmla="*/ 445560 h 498751"/>
                  <a:gd name="connsiteX24" fmla="*/ 370048 w 498751"/>
                  <a:gd name="connsiteY24" fmla="*/ 407060 h 498751"/>
                  <a:gd name="connsiteX25" fmla="*/ 408285 w 498751"/>
                  <a:gd name="connsiteY25" fmla="*/ 445298 h 498751"/>
                  <a:gd name="connsiteX26" fmla="*/ 445298 w 498751"/>
                  <a:gd name="connsiteY26" fmla="*/ 408285 h 498751"/>
                  <a:gd name="connsiteX27" fmla="*/ 407060 w 498751"/>
                  <a:gd name="connsiteY27" fmla="*/ 370048 h 498751"/>
                  <a:gd name="connsiteX28" fmla="*/ 445560 w 498751"/>
                  <a:gd name="connsiteY28" fmla="*/ 277123 h 498751"/>
                  <a:gd name="connsiteX29" fmla="*/ 499635 w 498751"/>
                  <a:gd name="connsiteY29" fmla="*/ 277123 h 498751"/>
                  <a:gd name="connsiteX30" fmla="*/ 499635 w 498751"/>
                  <a:gd name="connsiteY30" fmla="*/ 277035 h 498751"/>
                  <a:gd name="connsiteX31" fmla="*/ 106848 w 498751"/>
                  <a:gd name="connsiteY31" fmla="*/ 250873 h 498751"/>
                  <a:gd name="connsiteX32" fmla="*/ 139573 w 498751"/>
                  <a:gd name="connsiteY32" fmla="*/ 159523 h 498751"/>
                  <a:gd name="connsiteX33" fmla="*/ 222786 w 498751"/>
                  <a:gd name="connsiteY33" fmla="*/ 109648 h 498751"/>
                  <a:gd name="connsiteX34" fmla="*/ 318773 w 498751"/>
                  <a:gd name="connsiteY34" fmla="*/ 123910 h 498751"/>
                  <a:gd name="connsiteX35" fmla="*/ 383960 w 498751"/>
                  <a:gd name="connsiteY35" fmla="*/ 195835 h 498751"/>
                  <a:gd name="connsiteX36" fmla="*/ 388685 w 498751"/>
                  <a:gd name="connsiteY36" fmla="*/ 292785 h 498751"/>
                  <a:gd name="connsiteX37" fmla="*/ 330848 w 498751"/>
                  <a:gd name="connsiteY37" fmla="*/ 370748 h 498751"/>
                  <a:gd name="connsiteX38" fmla="*/ 236698 w 498751"/>
                  <a:gd name="connsiteY38" fmla="*/ 394285 h 498751"/>
                  <a:gd name="connsiteX39" fmla="*/ 148936 w 498751"/>
                  <a:gd name="connsiteY39" fmla="*/ 352810 h 498751"/>
                  <a:gd name="connsiteX40" fmla="*/ 117610 w 498751"/>
                  <a:gd name="connsiteY40" fmla="*/ 306085 h 498751"/>
                  <a:gd name="connsiteX41" fmla="*/ 106848 w 498751"/>
                  <a:gd name="connsiteY41" fmla="*/ 250873 h 49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8751" h="498751">
                    <a:moveTo>
                      <a:pt x="499635" y="277035"/>
                    </a:moveTo>
                    <a:lnTo>
                      <a:pt x="499635" y="224623"/>
                    </a:lnTo>
                    <a:lnTo>
                      <a:pt x="445560" y="224623"/>
                    </a:lnTo>
                    <a:cubicBezTo>
                      <a:pt x="441098" y="190848"/>
                      <a:pt x="427798" y="158823"/>
                      <a:pt x="407060" y="131698"/>
                    </a:cubicBezTo>
                    <a:lnTo>
                      <a:pt x="445298" y="93460"/>
                    </a:lnTo>
                    <a:lnTo>
                      <a:pt x="408285" y="56448"/>
                    </a:lnTo>
                    <a:lnTo>
                      <a:pt x="370048" y="94686"/>
                    </a:lnTo>
                    <a:cubicBezTo>
                      <a:pt x="342923" y="73948"/>
                      <a:pt x="310898" y="60648"/>
                      <a:pt x="277123" y="56186"/>
                    </a:cubicBezTo>
                    <a:lnTo>
                      <a:pt x="277123" y="2111"/>
                    </a:lnTo>
                    <a:lnTo>
                      <a:pt x="224710" y="2111"/>
                    </a:lnTo>
                    <a:lnTo>
                      <a:pt x="224710" y="56186"/>
                    </a:lnTo>
                    <a:cubicBezTo>
                      <a:pt x="190935" y="60648"/>
                      <a:pt x="158911" y="73948"/>
                      <a:pt x="131785" y="94686"/>
                    </a:cubicBezTo>
                    <a:lnTo>
                      <a:pt x="93548" y="56448"/>
                    </a:lnTo>
                    <a:lnTo>
                      <a:pt x="56536" y="93460"/>
                    </a:lnTo>
                    <a:lnTo>
                      <a:pt x="94773" y="131698"/>
                    </a:lnTo>
                    <a:cubicBezTo>
                      <a:pt x="74036" y="158823"/>
                      <a:pt x="60736" y="190848"/>
                      <a:pt x="56273" y="224623"/>
                    </a:cubicBezTo>
                    <a:lnTo>
                      <a:pt x="2111" y="224623"/>
                    </a:lnTo>
                    <a:lnTo>
                      <a:pt x="2111" y="277035"/>
                    </a:lnTo>
                    <a:lnTo>
                      <a:pt x="56186" y="277035"/>
                    </a:lnTo>
                    <a:cubicBezTo>
                      <a:pt x="61961" y="319648"/>
                      <a:pt x="81561" y="359285"/>
                      <a:pt x="112010" y="389735"/>
                    </a:cubicBezTo>
                    <a:cubicBezTo>
                      <a:pt x="142461" y="420185"/>
                      <a:pt x="182011" y="439785"/>
                      <a:pt x="224710" y="445560"/>
                    </a:cubicBezTo>
                    <a:lnTo>
                      <a:pt x="224710" y="499635"/>
                    </a:lnTo>
                    <a:lnTo>
                      <a:pt x="277123" y="499635"/>
                    </a:lnTo>
                    <a:lnTo>
                      <a:pt x="277123" y="445560"/>
                    </a:lnTo>
                    <a:cubicBezTo>
                      <a:pt x="310898" y="441098"/>
                      <a:pt x="342923" y="427798"/>
                      <a:pt x="370048" y="407060"/>
                    </a:cubicBezTo>
                    <a:lnTo>
                      <a:pt x="408285" y="445298"/>
                    </a:lnTo>
                    <a:lnTo>
                      <a:pt x="445298" y="408285"/>
                    </a:lnTo>
                    <a:lnTo>
                      <a:pt x="407060" y="370048"/>
                    </a:lnTo>
                    <a:cubicBezTo>
                      <a:pt x="427798" y="342923"/>
                      <a:pt x="441098" y="310898"/>
                      <a:pt x="445560" y="277123"/>
                    </a:cubicBezTo>
                    <a:lnTo>
                      <a:pt x="499635" y="277123"/>
                    </a:lnTo>
                    <a:lnTo>
                      <a:pt x="499635" y="277035"/>
                    </a:lnTo>
                    <a:close/>
                    <a:moveTo>
                      <a:pt x="106848" y="250873"/>
                    </a:moveTo>
                    <a:cubicBezTo>
                      <a:pt x="106848" y="217535"/>
                      <a:pt x="118398" y="185248"/>
                      <a:pt x="139573" y="159523"/>
                    </a:cubicBezTo>
                    <a:cubicBezTo>
                      <a:pt x="160748" y="133798"/>
                      <a:pt x="190148" y="116123"/>
                      <a:pt x="222786" y="109648"/>
                    </a:cubicBezTo>
                    <a:cubicBezTo>
                      <a:pt x="255423" y="103173"/>
                      <a:pt x="289373" y="108161"/>
                      <a:pt x="318773" y="123910"/>
                    </a:cubicBezTo>
                    <a:cubicBezTo>
                      <a:pt x="348173" y="139573"/>
                      <a:pt x="371185" y="165035"/>
                      <a:pt x="383960" y="195835"/>
                    </a:cubicBezTo>
                    <a:cubicBezTo>
                      <a:pt x="396735" y="226635"/>
                      <a:pt x="398397" y="260848"/>
                      <a:pt x="388685" y="292785"/>
                    </a:cubicBezTo>
                    <a:cubicBezTo>
                      <a:pt x="378973" y="324635"/>
                      <a:pt x="358585" y="352197"/>
                      <a:pt x="330848" y="370748"/>
                    </a:cubicBezTo>
                    <a:cubicBezTo>
                      <a:pt x="303110" y="389298"/>
                      <a:pt x="269860" y="397610"/>
                      <a:pt x="236698" y="394285"/>
                    </a:cubicBezTo>
                    <a:cubicBezTo>
                      <a:pt x="203535" y="391048"/>
                      <a:pt x="172560" y="376347"/>
                      <a:pt x="148936" y="352810"/>
                    </a:cubicBezTo>
                    <a:cubicBezTo>
                      <a:pt x="135548" y="339510"/>
                      <a:pt x="124873" y="323585"/>
                      <a:pt x="117610" y="306085"/>
                    </a:cubicBezTo>
                    <a:cubicBezTo>
                      <a:pt x="110523" y="288498"/>
                      <a:pt x="106761" y="269773"/>
                      <a:pt x="106848" y="250873"/>
                    </a:cubicBezTo>
                    <a:close/>
                  </a:path>
                </a:pathLst>
              </a:custGeom>
              <a:solidFill>
                <a:schemeClr val="accent5">
                  <a:lumMod val="60000"/>
                  <a:lumOff val="40000"/>
                </a:schemeClr>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92" name="Freeform: Shape 491">
                <a:extLst>
                  <a:ext uri="{FF2B5EF4-FFF2-40B4-BE49-F238E27FC236}">
                    <a16:creationId xmlns:a16="http://schemas.microsoft.com/office/drawing/2014/main" id="{91460504-CC2C-BC58-A938-D9E353B4035B}"/>
                  </a:ext>
                </a:extLst>
              </p:cNvPr>
              <p:cNvSpPr/>
              <p:nvPr/>
            </p:nvSpPr>
            <p:spPr>
              <a:xfrm>
                <a:off x="18183893" y="4815021"/>
                <a:ext cx="240638" cy="240637"/>
              </a:xfrm>
              <a:custGeom>
                <a:avLst/>
                <a:gdLst>
                  <a:gd name="connsiteX0" fmla="*/ 286398 w 348086"/>
                  <a:gd name="connsiteY0" fmla="*/ 124333 h 348086"/>
                  <a:gd name="connsiteX1" fmla="*/ 226548 w 348086"/>
                  <a:gd name="connsiteY1" fmla="*/ 64483 h 348086"/>
                  <a:gd name="connsiteX2" fmla="*/ 280448 w 348086"/>
                  <a:gd name="connsiteY2" fmla="*/ 10583 h 348086"/>
                  <a:gd name="connsiteX3" fmla="*/ 216923 w 348086"/>
                  <a:gd name="connsiteY3" fmla="*/ 4108 h 348086"/>
                  <a:gd name="connsiteX4" fmla="*/ 160310 w 348086"/>
                  <a:gd name="connsiteY4" fmla="*/ 33683 h 348086"/>
                  <a:gd name="connsiteX5" fmla="*/ 129335 w 348086"/>
                  <a:gd name="connsiteY5" fmla="*/ 89508 h 348086"/>
                  <a:gd name="connsiteX6" fmla="*/ 134235 w 348086"/>
                  <a:gd name="connsiteY6" fmla="*/ 153121 h 348086"/>
                  <a:gd name="connsiteX7" fmla="*/ 15236 w 348086"/>
                  <a:gd name="connsiteY7" fmla="*/ 272121 h 348086"/>
                  <a:gd name="connsiteX8" fmla="*/ 2111 w 348086"/>
                  <a:gd name="connsiteY8" fmla="*/ 303883 h 348086"/>
                  <a:gd name="connsiteX9" fmla="*/ 15236 w 348086"/>
                  <a:gd name="connsiteY9" fmla="*/ 335645 h 348086"/>
                  <a:gd name="connsiteX10" fmla="*/ 46998 w 348086"/>
                  <a:gd name="connsiteY10" fmla="*/ 348770 h 348086"/>
                  <a:gd name="connsiteX11" fmla="*/ 78760 w 348086"/>
                  <a:gd name="connsiteY11" fmla="*/ 335645 h 348086"/>
                  <a:gd name="connsiteX12" fmla="*/ 197760 w 348086"/>
                  <a:gd name="connsiteY12" fmla="*/ 216645 h 348086"/>
                  <a:gd name="connsiteX13" fmla="*/ 261373 w 348086"/>
                  <a:gd name="connsiteY13" fmla="*/ 221546 h 348086"/>
                  <a:gd name="connsiteX14" fmla="*/ 317198 w 348086"/>
                  <a:gd name="connsiteY14" fmla="*/ 190571 h 348086"/>
                  <a:gd name="connsiteX15" fmla="*/ 346773 w 348086"/>
                  <a:gd name="connsiteY15" fmla="*/ 134045 h 348086"/>
                  <a:gd name="connsiteX16" fmla="*/ 340298 w 348086"/>
                  <a:gd name="connsiteY16" fmla="*/ 70521 h 348086"/>
                  <a:gd name="connsiteX17" fmla="*/ 286398 w 348086"/>
                  <a:gd name="connsiteY17" fmla="*/ 124333 h 348086"/>
                  <a:gd name="connsiteX18" fmla="*/ 63011 w 348086"/>
                  <a:gd name="connsiteY18" fmla="*/ 319633 h 348086"/>
                  <a:gd name="connsiteX19" fmla="*/ 51548 w 348086"/>
                  <a:gd name="connsiteY19" fmla="*/ 325758 h 348086"/>
                  <a:gd name="connsiteX20" fmla="*/ 38598 w 348086"/>
                  <a:gd name="connsiteY20" fmla="*/ 324445 h 348086"/>
                  <a:gd name="connsiteX21" fmla="*/ 28536 w 348086"/>
                  <a:gd name="connsiteY21" fmla="*/ 316220 h 348086"/>
                  <a:gd name="connsiteX22" fmla="*/ 24773 w 348086"/>
                  <a:gd name="connsiteY22" fmla="*/ 303795 h 348086"/>
                  <a:gd name="connsiteX23" fmla="*/ 28536 w 348086"/>
                  <a:gd name="connsiteY23" fmla="*/ 291371 h 348086"/>
                  <a:gd name="connsiteX24" fmla="*/ 38598 w 348086"/>
                  <a:gd name="connsiteY24" fmla="*/ 283146 h 348086"/>
                  <a:gd name="connsiteX25" fmla="*/ 51548 w 348086"/>
                  <a:gd name="connsiteY25" fmla="*/ 281833 h 348086"/>
                  <a:gd name="connsiteX26" fmla="*/ 63011 w 348086"/>
                  <a:gd name="connsiteY26" fmla="*/ 287958 h 348086"/>
                  <a:gd name="connsiteX27" fmla="*/ 69573 w 348086"/>
                  <a:gd name="connsiteY27" fmla="*/ 303795 h 348086"/>
                  <a:gd name="connsiteX28" fmla="*/ 63011 w 348086"/>
                  <a:gd name="connsiteY28" fmla="*/ 319633 h 34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086" h="348086">
                    <a:moveTo>
                      <a:pt x="286398" y="124333"/>
                    </a:moveTo>
                    <a:lnTo>
                      <a:pt x="226548" y="64483"/>
                    </a:lnTo>
                    <a:lnTo>
                      <a:pt x="280448" y="10583"/>
                    </a:lnTo>
                    <a:cubicBezTo>
                      <a:pt x="260410" y="2271"/>
                      <a:pt x="238273" y="-4"/>
                      <a:pt x="216923" y="4108"/>
                    </a:cubicBezTo>
                    <a:cubicBezTo>
                      <a:pt x="195573" y="8221"/>
                      <a:pt x="175885" y="18458"/>
                      <a:pt x="160310" y="33683"/>
                    </a:cubicBezTo>
                    <a:cubicBezTo>
                      <a:pt x="144735" y="48821"/>
                      <a:pt x="133973" y="68246"/>
                      <a:pt x="129335" y="89508"/>
                    </a:cubicBezTo>
                    <a:cubicBezTo>
                      <a:pt x="124698" y="110771"/>
                      <a:pt x="126448" y="132908"/>
                      <a:pt x="134235" y="153121"/>
                    </a:cubicBezTo>
                    <a:lnTo>
                      <a:pt x="15236" y="272121"/>
                    </a:lnTo>
                    <a:cubicBezTo>
                      <a:pt x="6836" y="280520"/>
                      <a:pt x="2111" y="291983"/>
                      <a:pt x="2111" y="303883"/>
                    </a:cubicBezTo>
                    <a:cubicBezTo>
                      <a:pt x="2111" y="315783"/>
                      <a:pt x="6836" y="327158"/>
                      <a:pt x="15236" y="335645"/>
                    </a:cubicBezTo>
                    <a:cubicBezTo>
                      <a:pt x="23636" y="344046"/>
                      <a:pt x="35098" y="348770"/>
                      <a:pt x="46998" y="348770"/>
                    </a:cubicBezTo>
                    <a:cubicBezTo>
                      <a:pt x="58898" y="348770"/>
                      <a:pt x="70273" y="344046"/>
                      <a:pt x="78760" y="335645"/>
                    </a:cubicBezTo>
                    <a:lnTo>
                      <a:pt x="197760" y="216645"/>
                    </a:lnTo>
                    <a:cubicBezTo>
                      <a:pt x="218060" y="224520"/>
                      <a:pt x="240110" y="226183"/>
                      <a:pt x="261373" y="221546"/>
                    </a:cubicBezTo>
                    <a:cubicBezTo>
                      <a:pt x="282635" y="216908"/>
                      <a:pt x="301973" y="206146"/>
                      <a:pt x="317198" y="190571"/>
                    </a:cubicBezTo>
                    <a:cubicBezTo>
                      <a:pt x="332335" y="174996"/>
                      <a:pt x="342660" y="155308"/>
                      <a:pt x="346773" y="134045"/>
                    </a:cubicBezTo>
                    <a:cubicBezTo>
                      <a:pt x="350885" y="112696"/>
                      <a:pt x="348610" y="90646"/>
                      <a:pt x="340298" y="70521"/>
                    </a:cubicBezTo>
                    <a:lnTo>
                      <a:pt x="286398" y="124333"/>
                    </a:lnTo>
                    <a:close/>
                    <a:moveTo>
                      <a:pt x="63011" y="319633"/>
                    </a:moveTo>
                    <a:cubicBezTo>
                      <a:pt x="59861" y="322783"/>
                      <a:pt x="55835" y="324883"/>
                      <a:pt x="51548" y="325758"/>
                    </a:cubicBezTo>
                    <a:cubicBezTo>
                      <a:pt x="47173" y="326633"/>
                      <a:pt x="42710" y="326196"/>
                      <a:pt x="38598" y="324445"/>
                    </a:cubicBezTo>
                    <a:cubicBezTo>
                      <a:pt x="34486" y="322783"/>
                      <a:pt x="30986" y="319896"/>
                      <a:pt x="28536" y="316220"/>
                    </a:cubicBezTo>
                    <a:cubicBezTo>
                      <a:pt x="26086" y="312545"/>
                      <a:pt x="24773" y="308170"/>
                      <a:pt x="24773" y="303795"/>
                    </a:cubicBezTo>
                    <a:cubicBezTo>
                      <a:pt x="24773" y="299333"/>
                      <a:pt x="26086" y="295045"/>
                      <a:pt x="28536" y="291371"/>
                    </a:cubicBezTo>
                    <a:cubicBezTo>
                      <a:pt x="30986" y="287696"/>
                      <a:pt x="34486" y="284808"/>
                      <a:pt x="38598" y="283146"/>
                    </a:cubicBezTo>
                    <a:cubicBezTo>
                      <a:pt x="42710" y="281483"/>
                      <a:pt x="47173" y="281046"/>
                      <a:pt x="51548" y="281833"/>
                    </a:cubicBezTo>
                    <a:cubicBezTo>
                      <a:pt x="55923" y="282708"/>
                      <a:pt x="59861" y="284808"/>
                      <a:pt x="63011" y="287958"/>
                    </a:cubicBezTo>
                    <a:cubicBezTo>
                      <a:pt x="67211" y="292158"/>
                      <a:pt x="69573" y="297846"/>
                      <a:pt x="69573" y="303795"/>
                    </a:cubicBezTo>
                    <a:cubicBezTo>
                      <a:pt x="69573" y="309746"/>
                      <a:pt x="67211" y="315433"/>
                      <a:pt x="63011" y="319633"/>
                    </a:cubicBezTo>
                    <a:close/>
                  </a:path>
                </a:pathLst>
              </a:custGeom>
              <a:solidFill>
                <a:schemeClr val="accent5">
                  <a:lumMod val="75000"/>
                </a:schemeClr>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grpSp>
        <p:sp>
          <p:nvSpPr>
            <p:cNvPr id="475" name="Rectangle 474">
              <a:extLst>
                <a:ext uri="{FF2B5EF4-FFF2-40B4-BE49-F238E27FC236}">
                  <a16:creationId xmlns:a16="http://schemas.microsoft.com/office/drawing/2014/main" id="{C53C0C65-36BD-442A-0CD1-2F62B7CEC518}"/>
                </a:ext>
              </a:extLst>
            </p:cNvPr>
            <p:cNvSpPr/>
            <p:nvPr/>
          </p:nvSpPr>
          <p:spPr bwMode="auto">
            <a:xfrm>
              <a:off x="9618527" y="3498323"/>
              <a:ext cx="2126875" cy="49244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lumMod val="95000"/>
                      <a:lumOff val="5000"/>
                    </a:srgbClr>
                  </a:solidFill>
                  <a:effectLst/>
                  <a:uLnTx/>
                  <a:uFillTx/>
                  <a:latin typeface="Segoe UI"/>
                  <a:ea typeface="+mn-ea"/>
                  <a:cs typeface="Segoe UI" panose="020B0502040204020203" pitchFamily="34" charset="0"/>
                </a:rPr>
                <a:t>Improved learning outcomes</a:t>
              </a:r>
            </a:p>
          </p:txBody>
        </p:sp>
        <p:grpSp>
          <p:nvGrpSpPr>
            <p:cNvPr id="476" name="Group 475">
              <a:extLst>
                <a:ext uri="{FF2B5EF4-FFF2-40B4-BE49-F238E27FC236}">
                  <a16:creationId xmlns:a16="http://schemas.microsoft.com/office/drawing/2014/main" id="{2D3A1532-3F31-22B4-C645-CBC6F39FD019}"/>
                </a:ext>
                <a:ext uri="{C183D7F6-B498-43B3-948B-1728B52AA6E4}">
                  <adec:decorative xmlns:adec="http://schemas.microsoft.com/office/drawing/2017/decorative" val="1"/>
                </a:ext>
              </a:extLst>
            </p:cNvPr>
            <p:cNvGrpSpPr/>
            <p:nvPr/>
          </p:nvGrpSpPr>
          <p:grpSpPr>
            <a:xfrm>
              <a:off x="8871640" y="4240213"/>
              <a:ext cx="548640" cy="548640"/>
              <a:chOff x="20927355" y="1393672"/>
              <a:chExt cx="563716" cy="563716"/>
            </a:xfrm>
          </p:grpSpPr>
          <p:sp>
            <p:nvSpPr>
              <p:cNvPr id="487" name="Oval 486">
                <a:extLst>
                  <a:ext uri="{FF2B5EF4-FFF2-40B4-BE49-F238E27FC236}">
                    <a16:creationId xmlns:a16="http://schemas.microsoft.com/office/drawing/2014/main" id="{88067A87-D7E9-F758-4723-9A7CBE0D7924}"/>
                  </a:ext>
                </a:extLst>
              </p:cNvPr>
              <p:cNvSpPr/>
              <p:nvPr/>
            </p:nvSpPr>
            <p:spPr bwMode="auto">
              <a:xfrm>
                <a:off x="20927355" y="1393672"/>
                <a:ext cx="563716" cy="563716"/>
              </a:xfrm>
              <a:prstGeom prst="ellipse">
                <a:avLst/>
              </a:prstGeom>
              <a:solidFill>
                <a:schemeClr val="accent3">
                  <a:lumMod val="20000"/>
                  <a:lumOff val="8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5A700"/>
                  </a:solidFill>
                  <a:effectLst/>
                  <a:uLnTx/>
                  <a:uFillTx/>
                  <a:latin typeface="Segoe UI"/>
                  <a:ea typeface="Segoe UI" panose="020B0502040204020203" pitchFamily="34" charset="0"/>
                  <a:cs typeface="Segoe UI" panose="020B0502040204020203" pitchFamily="34" charset="0"/>
                </a:endParaRPr>
              </a:p>
            </p:txBody>
          </p:sp>
          <p:sp>
            <p:nvSpPr>
              <p:cNvPr id="488" name="Freeform: Shape 487">
                <a:extLst>
                  <a:ext uri="{FF2B5EF4-FFF2-40B4-BE49-F238E27FC236}">
                    <a16:creationId xmlns:a16="http://schemas.microsoft.com/office/drawing/2014/main" id="{858B7603-1387-E88A-C123-CC1AA815415F}"/>
                  </a:ext>
                </a:extLst>
              </p:cNvPr>
              <p:cNvSpPr/>
              <p:nvPr/>
            </p:nvSpPr>
            <p:spPr>
              <a:xfrm>
                <a:off x="21108626" y="1513072"/>
                <a:ext cx="199916" cy="321898"/>
              </a:xfrm>
              <a:custGeom>
                <a:avLst/>
                <a:gdLst>
                  <a:gd name="connsiteX0" fmla="*/ 275388 w 275368"/>
                  <a:gd name="connsiteY0" fmla="*/ 138550 h 443388"/>
                  <a:gd name="connsiteX1" fmla="*/ 138551 w 275368"/>
                  <a:gd name="connsiteY1" fmla="*/ 1714 h 443388"/>
                  <a:gd name="connsiteX2" fmla="*/ 3599 w 275368"/>
                  <a:gd name="connsiteY2" fmla="*/ 116084 h 443388"/>
                  <a:gd name="connsiteX3" fmla="*/ 59607 w 275368"/>
                  <a:gd name="connsiteY3" fmla="*/ 116084 h 443388"/>
                  <a:gd name="connsiteX4" fmla="*/ 80580 w 275368"/>
                  <a:gd name="connsiteY4" fmla="*/ 80579 h 443388"/>
                  <a:gd name="connsiteX5" fmla="*/ 138472 w 275368"/>
                  <a:gd name="connsiteY5" fmla="*/ 56464 h 443388"/>
                  <a:gd name="connsiteX6" fmla="*/ 196365 w 275368"/>
                  <a:gd name="connsiteY6" fmla="*/ 80579 h 443388"/>
                  <a:gd name="connsiteX7" fmla="*/ 220480 w 275368"/>
                  <a:gd name="connsiteY7" fmla="*/ 138471 h 443388"/>
                  <a:gd name="connsiteX8" fmla="*/ 220402 w 275368"/>
                  <a:gd name="connsiteY8" fmla="*/ 171463 h 443388"/>
                  <a:gd name="connsiteX9" fmla="*/ 1714 w 275368"/>
                  <a:gd name="connsiteY9" fmla="*/ 171463 h 443388"/>
                  <a:gd name="connsiteX10" fmla="*/ 1714 w 275368"/>
                  <a:gd name="connsiteY10" fmla="*/ 445999 h 443388"/>
                  <a:gd name="connsiteX11" fmla="*/ 275309 w 275368"/>
                  <a:gd name="connsiteY11" fmla="*/ 445999 h 443388"/>
                  <a:gd name="connsiteX12" fmla="*/ 275309 w 275368"/>
                  <a:gd name="connsiteY12" fmla="*/ 189451 h 443388"/>
                  <a:gd name="connsiteX13" fmla="*/ 275388 w 275368"/>
                  <a:gd name="connsiteY13" fmla="*/ 138550 h 4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5368" h="443388">
                    <a:moveTo>
                      <a:pt x="275388" y="138550"/>
                    </a:moveTo>
                    <a:cubicBezTo>
                      <a:pt x="275388" y="63298"/>
                      <a:pt x="213803" y="1714"/>
                      <a:pt x="138551" y="1714"/>
                    </a:cubicBezTo>
                    <a:cubicBezTo>
                      <a:pt x="70918" y="1714"/>
                      <a:pt x="14439" y="51437"/>
                      <a:pt x="3599" y="116084"/>
                    </a:cubicBezTo>
                    <a:lnTo>
                      <a:pt x="59607" y="116084"/>
                    </a:lnTo>
                    <a:cubicBezTo>
                      <a:pt x="63377" y="102888"/>
                      <a:pt x="70525" y="90712"/>
                      <a:pt x="80580" y="80579"/>
                    </a:cubicBezTo>
                    <a:cubicBezTo>
                      <a:pt x="96133" y="65026"/>
                      <a:pt x="116713" y="56464"/>
                      <a:pt x="138472" y="56464"/>
                    </a:cubicBezTo>
                    <a:cubicBezTo>
                      <a:pt x="160231" y="56464"/>
                      <a:pt x="180811" y="65026"/>
                      <a:pt x="196365" y="80579"/>
                    </a:cubicBezTo>
                    <a:cubicBezTo>
                      <a:pt x="211918" y="96132"/>
                      <a:pt x="220480" y="116713"/>
                      <a:pt x="220480" y="138471"/>
                    </a:cubicBezTo>
                    <a:cubicBezTo>
                      <a:pt x="220480" y="142870"/>
                      <a:pt x="220480" y="155203"/>
                      <a:pt x="220402" y="171463"/>
                    </a:cubicBezTo>
                    <a:lnTo>
                      <a:pt x="1714" y="171463"/>
                    </a:lnTo>
                    <a:lnTo>
                      <a:pt x="1714" y="445999"/>
                    </a:lnTo>
                    <a:lnTo>
                      <a:pt x="275309" y="445999"/>
                    </a:lnTo>
                    <a:lnTo>
                      <a:pt x="275309" y="189451"/>
                    </a:lnTo>
                    <a:cubicBezTo>
                      <a:pt x="275388" y="164629"/>
                      <a:pt x="275388" y="144520"/>
                      <a:pt x="275388" y="138550"/>
                    </a:cubicBezTo>
                    <a:close/>
                  </a:path>
                </a:pathLst>
              </a:custGeom>
              <a:solidFill>
                <a:schemeClr val="accent5">
                  <a:lumMod val="75000"/>
                </a:schemeClr>
              </a:solidFill>
              <a:ln w="4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489" name="Freeform: Shape 488">
                <a:extLst>
                  <a:ext uri="{FF2B5EF4-FFF2-40B4-BE49-F238E27FC236}">
                    <a16:creationId xmlns:a16="http://schemas.microsoft.com/office/drawing/2014/main" id="{4548FEDF-8CBB-312A-EFFA-94621664CB02}"/>
                  </a:ext>
                </a:extLst>
              </p:cNvPr>
              <p:cNvSpPr/>
              <p:nvPr/>
            </p:nvSpPr>
            <p:spPr>
              <a:xfrm>
                <a:off x="21182308" y="1706330"/>
                <a:ext cx="50826" cy="50826"/>
              </a:xfrm>
              <a:custGeom>
                <a:avLst/>
                <a:gdLst>
                  <a:gd name="connsiteX0" fmla="*/ 37062 w 70009"/>
                  <a:gd name="connsiteY0" fmla="*/ 72410 h 70008"/>
                  <a:gd name="connsiteX1" fmla="*/ 72410 w 70009"/>
                  <a:gd name="connsiteY1" fmla="*/ 37062 h 70008"/>
                  <a:gd name="connsiteX2" fmla="*/ 37062 w 70009"/>
                  <a:gd name="connsiteY2" fmla="*/ 1714 h 70008"/>
                  <a:gd name="connsiteX3" fmla="*/ 1714 w 70009"/>
                  <a:gd name="connsiteY3" fmla="*/ 37062 h 70008"/>
                  <a:gd name="connsiteX4" fmla="*/ 37062 w 70009"/>
                  <a:gd name="connsiteY4" fmla="*/ 72410 h 7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9" h="70008">
                    <a:moveTo>
                      <a:pt x="37062" y="72410"/>
                    </a:moveTo>
                    <a:cubicBezTo>
                      <a:pt x="56584" y="72410"/>
                      <a:pt x="72410" y="56584"/>
                      <a:pt x="72410" y="37062"/>
                    </a:cubicBezTo>
                    <a:cubicBezTo>
                      <a:pt x="72410" y="17540"/>
                      <a:pt x="56584" y="1714"/>
                      <a:pt x="37062" y="1714"/>
                    </a:cubicBezTo>
                    <a:cubicBezTo>
                      <a:pt x="17540" y="1714"/>
                      <a:pt x="1714" y="17540"/>
                      <a:pt x="1714" y="37062"/>
                    </a:cubicBezTo>
                    <a:cubicBezTo>
                      <a:pt x="1714" y="56584"/>
                      <a:pt x="17540" y="72410"/>
                      <a:pt x="37062" y="72410"/>
                    </a:cubicBezTo>
                    <a:close/>
                  </a:path>
                </a:pathLst>
              </a:custGeom>
              <a:solidFill>
                <a:schemeClr val="accent5">
                  <a:lumMod val="60000"/>
                  <a:lumOff val="40000"/>
                </a:schemeClr>
              </a:solidFill>
              <a:ln w="4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grpSp>
        <p:sp>
          <p:nvSpPr>
            <p:cNvPr id="477" name="Rectangle 476">
              <a:extLst>
                <a:ext uri="{FF2B5EF4-FFF2-40B4-BE49-F238E27FC236}">
                  <a16:creationId xmlns:a16="http://schemas.microsoft.com/office/drawing/2014/main" id="{ABD38EE3-5695-3518-475F-6D3367931F66}"/>
                </a:ext>
              </a:extLst>
            </p:cNvPr>
            <p:cNvSpPr/>
            <p:nvPr/>
          </p:nvSpPr>
          <p:spPr bwMode="auto">
            <a:xfrm>
              <a:off x="9608993" y="4401712"/>
              <a:ext cx="2175261"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lumMod val="95000"/>
                      <a:lumOff val="5000"/>
                    </a:srgbClr>
                  </a:solidFill>
                  <a:effectLst/>
                  <a:uLnTx/>
                  <a:uFillTx/>
                  <a:latin typeface="Segoe UI"/>
                  <a:ea typeface="+mn-ea"/>
                  <a:cs typeface="Segoe UI" panose="020B0502040204020203" pitchFamily="34" charset="0"/>
                </a:rPr>
                <a:t>Reliability and Safety</a:t>
              </a:r>
            </a:p>
          </p:txBody>
        </p:sp>
        <p:grpSp>
          <p:nvGrpSpPr>
            <p:cNvPr id="478" name="Group 477">
              <a:extLst>
                <a:ext uri="{FF2B5EF4-FFF2-40B4-BE49-F238E27FC236}">
                  <a16:creationId xmlns:a16="http://schemas.microsoft.com/office/drawing/2014/main" id="{8D0EC381-3DE9-FEA8-1C0B-BD24A0741B69}"/>
                </a:ext>
                <a:ext uri="{C183D7F6-B498-43B3-948B-1728B52AA6E4}">
                  <adec:decorative xmlns:adec="http://schemas.microsoft.com/office/drawing/2017/decorative" val="1"/>
                </a:ext>
              </a:extLst>
            </p:cNvPr>
            <p:cNvGrpSpPr/>
            <p:nvPr/>
          </p:nvGrpSpPr>
          <p:grpSpPr>
            <a:xfrm>
              <a:off x="8866066" y="5026816"/>
              <a:ext cx="548640" cy="548640"/>
              <a:chOff x="20303752" y="3543100"/>
              <a:chExt cx="563716" cy="563716"/>
            </a:xfrm>
          </p:grpSpPr>
          <p:sp>
            <p:nvSpPr>
              <p:cNvPr id="485" name="Oval 484">
                <a:extLst>
                  <a:ext uri="{FF2B5EF4-FFF2-40B4-BE49-F238E27FC236}">
                    <a16:creationId xmlns:a16="http://schemas.microsoft.com/office/drawing/2014/main" id="{4C66D302-71DE-8102-A72E-C3BB01DCB907}"/>
                  </a:ext>
                </a:extLst>
              </p:cNvPr>
              <p:cNvSpPr/>
              <p:nvPr/>
            </p:nvSpPr>
            <p:spPr bwMode="auto">
              <a:xfrm>
                <a:off x="20303752" y="3543100"/>
                <a:ext cx="563716" cy="563716"/>
              </a:xfrm>
              <a:prstGeom prst="ellipse">
                <a:avLst/>
              </a:prstGeom>
              <a:solidFill>
                <a:schemeClr val="accent3">
                  <a:lumMod val="20000"/>
                  <a:lumOff val="8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5A700"/>
                  </a:solidFill>
                  <a:effectLst/>
                  <a:uLnTx/>
                  <a:uFillTx/>
                  <a:latin typeface="Segoe UI"/>
                  <a:ea typeface="Segoe UI" panose="020B0502040204020203" pitchFamily="34" charset="0"/>
                  <a:cs typeface="Segoe UI" panose="020B0502040204020203" pitchFamily="34" charset="0"/>
                </a:endParaRPr>
              </a:p>
            </p:txBody>
          </p:sp>
          <p:sp>
            <p:nvSpPr>
              <p:cNvPr id="486" name="Freeform: Shape 485">
                <a:extLst>
                  <a:ext uri="{FF2B5EF4-FFF2-40B4-BE49-F238E27FC236}">
                    <a16:creationId xmlns:a16="http://schemas.microsoft.com/office/drawing/2014/main" id="{D82F71C6-AA41-8038-68F1-19C209E166FB}"/>
                  </a:ext>
                </a:extLst>
              </p:cNvPr>
              <p:cNvSpPr/>
              <p:nvPr/>
            </p:nvSpPr>
            <p:spPr>
              <a:xfrm>
                <a:off x="20520289" y="3733961"/>
                <a:ext cx="129710" cy="162137"/>
              </a:xfrm>
              <a:custGeom>
                <a:avLst/>
                <a:gdLst>
                  <a:gd name="connsiteX0" fmla="*/ 149211 w 149351"/>
                  <a:gd name="connsiteY0" fmla="*/ 93212 h 186690"/>
                  <a:gd name="connsiteX1" fmla="*/ 93817 w 149351"/>
                  <a:gd name="connsiteY1" fmla="*/ 93212 h 186690"/>
                  <a:gd name="connsiteX2" fmla="*/ 93817 w 149351"/>
                  <a:gd name="connsiteY2" fmla="*/ 1696 h 186690"/>
                  <a:gd name="connsiteX3" fmla="*/ 1696 w 149351"/>
                  <a:gd name="connsiteY3" fmla="*/ 93817 h 186690"/>
                  <a:gd name="connsiteX4" fmla="*/ 57090 w 149351"/>
                  <a:gd name="connsiteY4" fmla="*/ 93817 h 186690"/>
                  <a:gd name="connsiteX5" fmla="*/ 57090 w 149351"/>
                  <a:gd name="connsiteY5" fmla="*/ 185333 h 186690"/>
                  <a:gd name="connsiteX6" fmla="*/ 149211 w 149351"/>
                  <a:gd name="connsiteY6" fmla="*/ 93212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51" h="186690">
                    <a:moveTo>
                      <a:pt x="149211" y="93212"/>
                    </a:moveTo>
                    <a:lnTo>
                      <a:pt x="93817" y="93212"/>
                    </a:lnTo>
                    <a:lnTo>
                      <a:pt x="93817" y="1696"/>
                    </a:lnTo>
                    <a:lnTo>
                      <a:pt x="1696" y="93817"/>
                    </a:lnTo>
                    <a:lnTo>
                      <a:pt x="57090" y="93817"/>
                    </a:lnTo>
                    <a:lnTo>
                      <a:pt x="57090" y="185333"/>
                    </a:lnTo>
                    <a:lnTo>
                      <a:pt x="149211" y="93212"/>
                    </a:lnTo>
                    <a:close/>
                  </a:path>
                </a:pathLst>
              </a:custGeom>
              <a:solidFill>
                <a:srgbClr val="50E6FF"/>
              </a:solidFill>
              <a:ln w="46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panose="020B0502040204020203" pitchFamily="34" charset="0"/>
                </a:endParaRPr>
              </a:p>
            </p:txBody>
          </p:sp>
        </p:grpSp>
        <p:sp>
          <p:nvSpPr>
            <p:cNvPr id="479" name="Rectangle 478">
              <a:extLst>
                <a:ext uri="{FF2B5EF4-FFF2-40B4-BE49-F238E27FC236}">
                  <a16:creationId xmlns:a16="http://schemas.microsoft.com/office/drawing/2014/main" id="{966E1E14-4E81-6AF4-E0D5-75DB40EA545F}"/>
                </a:ext>
              </a:extLst>
            </p:cNvPr>
            <p:cNvSpPr/>
            <p:nvPr/>
          </p:nvSpPr>
          <p:spPr bwMode="auto">
            <a:xfrm>
              <a:off x="9583479" y="5053014"/>
              <a:ext cx="2479299" cy="49244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lumMod val="95000"/>
                      <a:lumOff val="5000"/>
                    </a:srgbClr>
                  </a:solidFill>
                  <a:effectLst/>
                  <a:uLnTx/>
                  <a:uFillTx/>
                  <a:latin typeface="Segoe UI"/>
                  <a:ea typeface="+mn-ea"/>
                  <a:cs typeface="Segoe UI" panose="020B0502040204020203" pitchFamily="34" charset="0"/>
                </a:rPr>
                <a:t>Transparency &amp; Accountability</a:t>
              </a:r>
            </a:p>
          </p:txBody>
        </p:sp>
        <p:grpSp>
          <p:nvGrpSpPr>
            <p:cNvPr id="480" name="Group 479">
              <a:extLst>
                <a:ext uri="{FF2B5EF4-FFF2-40B4-BE49-F238E27FC236}">
                  <a16:creationId xmlns:a16="http://schemas.microsoft.com/office/drawing/2014/main" id="{96BAA207-CBCE-A2F6-E70A-0B17C00A5F94}"/>
                </a:ext>
                <a:ext uri="{C183D7F6-B498-43B3-948B-1728B52AA6E4}">
                  <adec:decorative xmlns:adec="http://schemas.microsoft.com/office/drawing/2017/decorative" val="1"/>
                </a:ext>
              </a:extLst>
            </p:cNvPr>
            <p:cNvGrpSpPr/>
            <p:nvPr/>
          </p:nvGrpSpPr>
          <p:grpSpPr>
            <a:xfrm>
              <a:off x="8894922" y="5840530"/>
              <a:ext cx="548640" cy="548640"/>
              <a:chOff x="8894922" y="5840530"/>
              <a:chExt cx="548640" cy="548640"/>
            </a:xfrm>
          </p:grpSpPr>
          <p:sp>
            <p:nvSpPr>
              <p:cNvPr id="483" name="Oval 482">
                <a:extLst>
                  <a:ext uri="{FF2B5EF4-FFF2-40B4-BE49-F238E27FC236}">
                    <a16:creationId xmlns:a16="http://schemas.microsoft.com/office/drawing/2014/main" id="{143B3BEA-F43F-8D2F-C052-E568DBBDFCCC}"/>
                  </a:ext>
                  <a:ext uri="{C183D7F6-B498-43B3-948B-1728B52AA6E4}">
                    <adec:decorative xmlns:adec="http://schemas.microsoft.com/office/drawing/2017/decorative" val="1"/>
                  </a:ext>
                </a:extLst>
              </p:cNvPr>
              <p:cNvSpPr/>
              <p:nvPr/>
            </p:nvSpPr>
            <p:spPr bwMode="auto">
              <a:xfrm>
                <a:off x="8894922" y="5840530"/>
                <a:ext cx="548640" cy="548640"/>
              </a:xfrm>
              <a:prstGeom prst="ellipse">
                <a:avLst/>
              </a:prstGeom>
              <a:solidFill>
                <a:schemeClr val="accent3">
                  <a:lumMod val="20000"/>
                  <a:lumOff val="8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5A700"/>
                  </a:solidFill>
                  <a:effectLst/>
                  <a:uLnTx/>
                  <a:uFillTx/>
                  <a:latin typeface="Segoe UI"/>
                  <a:ea typeface="Segoe UI" panose="020B0502040204020203" pitchFamily="34" charset="0"/>
                  <a:cs typeface="Segoe UI" panose="020B0502040204020203" pitchFamily="34" charset="0"/>
                </a:endParaRPr>
              </a:p>
            </p:txBody>
          </p:sp>
          <p:pic>
            <p:nvPicPr>
              <p:cNvPr id="484" name="Graphic 483" descr="Money outline">
                <a:extLst>
                  <a:ext uri="{FF2B5EF4-FFF2-40B4-BE49-F238E27FC236}">
                    <a16:creationId xmlns:a16="http://schemas.microsoft.com/office/drawing/2014/main" id="{185A483A-6A6B-1572-A9BD-FFA59F687C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66977" y="5904860"/>
                <a:ext cx="407695" cy="407695"/>
              </a:xfrm>
              <a:prstGeom prst="rect">
                <a:avLst/>
              </a:prstGeom>
            </p:spPr>
          </p:pic>
        </p:grpSp>
        <p:sp>
          <p:nvSpPr>
            <p:cNvPr id="481" name="Rectangle 480">
              <a:extLst>
                <a:ext uri="{FF2B5EF4-FFF2-40B4-BE49-F238E27FC236}">
                  <a16:creationId xmlns:a16="http://schemas.microsoft.com/office/drawing/2014/main" id="{7E964AEE-B63C-8176-9D6C-0A7F64A86ED4}"/>
                </a:ext>
              </a:extLst>
            </p:cNvPr>
            <p:cNvSpPr/>
            <p:nvPr/>
          </p:nvSpPr>
          <p:spPr bwMode="auto">
            <a:xfrm>
              <a:off x="9583478" y="5963641"/>
              <a:ext cx="2479299"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lumMod val="95000"/>
                      <a:lumOff val="5000"/>
                    </a:srgbClr>
                  </a:solidFill>
                  <a:effectLst/>
                  <a:uLnTx/>
                  <a:uFillTx/>
                  <a:latin typeface="Segoe UI"/>
                  <a:ea typeface="+mn-ea"/>
                  <a:cs typeface="Segoe UI" panose="020B0502040204020203" pitchFamily="34" charset="0"/>
                </a:rPr>
                <a:t>Do more with less</a:t>
              </a:r>
            </a:p>
          </p:txBody>
        </p:sp>
        <p:pic>
          <p:nvPicPr>
            <p:cNvPr id="482" name="Graphic 481" descr="List with solid fill">
              <a:extLst>
                <a:ext uri="{FF2B5EF4-FFF2-40B4-BE49-F238E27FC236}">
                  <a16:creationId xmlns:a16="http://schemas.microsoft.com/office/drawing/2014/main" id="{D2725A0C-E16D-6007-B9C9-8B12FA1ED0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62692" y="5129295"/>
              <a:ext cx="324355" cy="324355"/>
            </a:xfrm>
            <a:prstGeom prst="rect">
              <a:avLst/>
            </a:prstGeom>
          </p:spPr>
        </p:pic>
      </p:grpSp>
      <p:grpSp>
        <p:nvGrpSpPr>
          <p:cNvPr id="502" name="Group 501">
            <a:extLst>
              <a:ext uri="{FF2B5EF4-FFF2-40B4-BE49-F238E27FC236}">
                <a16:creationId xmlns:a16="http://schemas.microsoft.com/office/drawing/2014/main" id="{5C07BC10-AA04-C5B9-E5E8-C43ED9201A93}"/>
              </a:ext>
              <a:ext uri="{C183D7F6-B498-43B3-948B-1728B52AA6E4}">
                <adec:decorative xmlns:adec="http://schemas.microsoft.com/office/drawing/2017/decorative" val="1"/>
              </a:ext>
            </a:extLst>
          </p:cNvPr>
          <p:cNvGrpSpPr/>
          <p:nvPr/>
        </p:nvGrpSpPr>
        <p:grpSpPr>
          <a:xfrm>
            <a:off x="9352463" y="1664110"/>
            <a:ext cx="307423" cy="301292"/>
            <a:chOff x="2318533" y="4968080"/>
            <a:chExt cx="307423" cy="307421"/>
          </a:xfrm>
        </p:grpSpPr>
        <p:sp>
          <p:nvSpPr>
            <p:cNvPr id="503" name="Oval 502">
              <a:extLst>
                <a:ext uri="{FF2B5EF4-FFF2-40B4-BE49-F238E27FC236}">
                  <a16:creationId xmlns:a16="http://schemas.microsoft.com/office/drawing/2014/main" id="{20BA38B0-8E5E-DC9D-C6B3-91FF9CAB7FF1}"/>
                </a:ext>
              </a:extLst>
            </p:cNvPr>
            <p:cNvSpPr/>
            <p:nvPr/>
          </p:nvSpPr>
          <p:spPr bwMode="auto">
            <a:xfrm>
              <a:off x="2318533" y="4968080"/>
              <a:ext cx="307423" cy="307421"/>
            </a:xfrm>
            <a:prstGeom prst="ellipse">
              <a:avLst/>
            </a:prstGeom>
            <a:solidFill>
              <a:srgbClr val="9DEE31"/>
            </a:solidFill>
            <a:ln w="12700" cap="flat" cmpd="sng" algn="ctr">
              <a:solidFill>
                <a:srgbClr val="00857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lumMod val="95000"/>
                    <a:lumOff val="5000"/>
                  </a:srgbClr>
                </a:solidFill>
                <a:effectLst/>
                <a:uLnTx/>
                <a:uFillTx/>
                <a:latin typeface="Segoe UI"/>
                <a:ea typeface="Segoe UI" pitchFamily="34" charset="0"/>
                <a:cs typeface="Segoe UI" pitchFamily="34" charset="0"/>
              </a:endParaRPr>
            </a:p>
          </p:txBody>
        </p:sp>
        <p:grpSp>
          <p:nvGrpSpPr>
            <p:cNvPr id="504" name="speed 2" descr=" speed">
              <a:extLst>
                <a:ext uri="{FF2B5EF4-FFF2-40B4-BE49-F238E27FC236}">
                  <a16:creationId xmlns:a16="http://schemas.microsoft.com/office/drawing/2014/main" id="{B3D54D1B-1352-E646-1735-702801107384}"/>
                </a:ext>
              </a:extLst>
            </p:cNvPr>
            <p:cNvGrpSpPr/>
            <p:nvPr/>
          </p:nvGrpSpPr>
          <p:grpSpPr>
            <a:xfrm>
              <a:off x="2357223" y="5006769"/>
              <a:ext cx="230042" cy="230042"/>
              <a:chOff x="1600639" y="3957576"/>
              <a:chExt cx="462421" cy="462421"/>
            </a:xfrm>
          </p:grpSpPr>
          <p:sp>
            <p:nvSpPr>
              <p:cNvPr id="505" name="Oval 504">
                <a:extLst>
                  <a:ext uri="{FF2B5EF4-FFF2-40B4-BE49-F238E27FC236}">
                    <a16:creationId xmlns:a16="http://schemas.microsoft.com/office/drawing/2014/main" id="{64C2ABB2-9509-7143-9691-79B7F417BF03}"/>
                  </a:ext>
                </a:extLst>
              </p:cNvPr>
              <p:cNvSpPr>
                <a:spLocks noChangeArrowheads="1"/>
              </p:cNvSpPr>
              <p:nvPr/>
            </p:nvSpPr>
            <p:spPr bwMode="auto">
              <a:xfrm>
                <a:off x="1600639" y="3957576"/>
                <a:ext cx="462421" cy="462421"/>
              </a:xfrm>
              <a:prstGeom prst="ellipse">
                <a:avLst/>
              </a:prstGeom>
              <a:solidFill>
                <a:srgbClr val="0078D4"/>
              </a:solidFill>
              <a:ln w="9525">
                <a:no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506" name="Freeform 169">
                <a:extLst>
                  <a:ext uri="{FF2B5EF4-FFF2-40B4-BE49-F238E27FC236}">
                    <a16:creationId xmlns:a16="http://schemas.microsoft.com/office/drawing/2014/main" id="{9282C3BE-11F9-A99C-9703-0F9A471727BC}"/>
                  </a:ext>
                </a:extLst>
              </p:cNvPr>
              <p:cNvSpPr>
                <a:spLocks/>
              </p:cNvSpPr>
              <p:nvPr/>
            </p:nvSpPr>
            <p:spPr bwMode="auto">
              <a:xfrm>
                <a:off x="1659621" y="4016558"/>
                <a:ext cx="342098" cy="301989"/>
              </a:xfrm>
              <a:custGeom>
                <a:avLst/>
                <a:gdLst>
                  <a:gd name="T0" fmla="*/ 24 w 137"/>
                  <a:gd name="T1" fmla="*/ 121 h 121"/>
                  <a:gd name="T2" fmla="*/ 0 w 137"/>
                  <a:gd name="T3" fmla="*/ 69 h 121"/>
                  <a:gd name="T4" fmla="*/ 69 w 137"/>
                  <a:gd name="T5" fmla="*/ 0 h 121"/>
                  <a:gd name="T6" fmla="*/ 137 w 137"/>
                  <a:gd name="T7" fmla="*/ 69 h 121"/>
                  <a:gd name="T8" fmla="*/ 114 w 137"/>
                  <a:gd name="T9" fmla="*/ 121 h 121"/>
                </a:gdLst>
                <a:ahLst/>
                <a:cxnLst>
                  <a:cxn ang="0">
                    <a:pos x="T0" y="T1"/>
                  </a:cxn>
                  <a:cxn ang="0">
                    <a:pos x="T2" y="T3"/>
                  </a:cxn>
                  <a:cxn ang="0">
                    <a:pos x="T4" y="T5"/>
                  </a:cxn>
                  <a:cxn ang="0">
                    <a:pos x="T6" y="T7"/>
                  </a:cxn>
                  <a:cxn ang="0">
                    <a:pos x="T8" y="T9"/>
                  </a:cxn>
                </a:cxnLst>
                <a:rect l="0" t="0" r="r" b="b"/>
                <a:pathLst>
                  <a:path w="137" h="121">
                    <a:moveTo>
                      <a:pt x="24" y="121"/>
                    </a:moveTo>
                    <a:cubicBezTo>
                      <a:pt x="9" y="108"/>
                      <a:pt x="0" y="90"/>
                      <a:pt x="0" y="69"/>
                    </a:cubicBezTo>
                    <a:cubicBezTo>
                      <a:pt x="0" y="31"/>
                      <a:pt x="31" y="0"/>
                      <a:pt x="69" y="0"/>
                    </a:cubicBezTo>
                    <a:cubicBezTo>
                      <a:pt x="107" y="0"/>
                      <a:pt x="137" y="31"/>
                      <a:pt x="137" y="69"/>
                    </a:cubicBezTo>
                    <a:cubicBezTo>
                      <a:pt x="137" y="90"/>
                      <a:pt x="128" y="108"/>
                      <a:pt x="114" y="121"/>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507" name="Oval 506">
                <a:extLst>
                  <a:ext uri="{FF2B5EF4-FFF2-40B4-BE49-F238E27FC236}">
                    <a16:creationId xmlns:a16="http://schemas.microsoft.com/office/drawing/2014/main" id="{93EFDEAC-9F55-E877-4080-E120884AC43E}"/>
                  </a:ext>
                </a:extLst>
              </p:cNvPr>
              <p:cNvSpPr>
                <a:spLocks noChangeArrowheads="1"/>
              </p:cNvSpPr>
              <p:nvPr/>
            </p:nvSpPr>
            <p:spPr bwMode="auto">
              <a:xfrm>
                <a:off x="1798819" y="4155756"/>
                <a:ext cx="68420" cy="68420"/>
              </a:xfrm>
              <a:prstGeom prst="ellipse">
                <a:avLst/>
              </a:prstGeom>
              <a:noFill/>
              <a:ln w="174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sp>
            <p:nvSpPr>
              <p:cNvPr id="508" name="Line 171">
                <a:extLst>
                  <a:ext uri="{FF2B5EF4-FFF2-40B4-BE49-F238E27FC236}">
                    <a16:creationId xmlns:a16="http://schemas.microsoft.com/office/drawing/2014/main" id="{338DA667-DBE2-FB90-5434-17EC603EF1F9}"/>
                  </a:ext>
                </a:extLst>
              </p:cNvPr>
              <p:cNvSpPr>
                <a:spLocks noChangeShapeType="1"/>
              </p:cNvSpPr>
              <p:nvPr/>
            </p:nvSpPr>
            <p:spPr bwMode="auto">
              <a:xfrm flipV="1">
                <a:off x="1857801" y="4056666"/>
                <a:ext cx="106169" cy="108527"/>
              </a:xfrm>
              <a:prstGeom prst="line">
                <a:avLst/>
              </a:prstGeom>
              <a:noFill/>
              <a:ln w="174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lumMod val="95000"/>
                      <a:lumOff val="5000"/>
                    </a:srgbClr>
                  </a:solidFill>
                  <a:effectLst/>
                  <a:uLnTx/>
                  <a:uFillTx/>
                  <a:latin typeface="Segoe UI"/>
                  <a:ea typeface="+mn-ea"/>
                  <a:cs typeface="+mn-cs"/>
                </a:endParaRPr>
              </a:p>
            </p:txBody>
          </p:sp>
        </p:grpSp>
      </p:grpSp>
      <p:sp>
        <p:nvSpPr>
          <p:cNvPr id="510" name="TextBox 509">
            <a:extLst>
              <a:ext uri="{FF2B5EF4-FFF2-40B4-BE49-F238E27FC236}">
                <a16:creationId xmlns:a16="http://schemas.microsoft.com/office/drawing/2014/main" id="{10066C7A-466E-D263-77FA-5EC0D870FF39}"/>
              </a:ext>
            </a:extLst>
          </p:cNvPr>
          <p:cNvSpPr txBox="1"/>
          <p:nvPr/>
        </p:nvSpPr>
        <p:spPr>
          <a:xfrm>
            <a:off x="8943775" y="4432231"/>
            <a:ext cx="1795378" cy="307777"/>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0" cap="none" spc="0" normalizeH="0" baseline="0" noProof="0" dirty="0">
                <a:ln>
                  <a:noFill/>
                </a:ln>
                <a:solidFill>
                  <a:srgbClr val="000000">
                    <a:lumMod val="95000"/>
                    <a:lumOff val="5000"/>
                  </a:srgbClr>
                </a:solidFill>
                <a:effectLst/>
                <a:uLnTx/>
                <a:uFillTx/>
                <a:latin typeface="Segoe UI"/>
                <a:ea typeface="+mn-ea"/>
                <a:cs typeface="+mn-cs"/>
              </a:rPr>
              <a:t>Poor User Adoption</a:t>
            </a:r>
          </a:p>
        </p:txBody>
      </p:sp>
    </p:spTree>
    <p:extLst>
      <p:ext uri="{BB962C8B-B14F-4D97-AF65-F5344CB8AC3E}">
        <p14:creationId xmlns:p14="http://schemas.microsoft.com/office/powerpoint/2010/main" val="1612848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descr="A person and a child sitting on a couch looking at a tablet&#10;&#10;Description automatically generated with medium confidence">
            <a:extLst>
              <a:ext uri="{FF2B5EF4-FFF2-40B4-BE49-F238E27FC236}">
                <a16:creationId xmlns:a16="http://schemas.microsoft.com/office/drawing/2014/main" id="{8D13A2F3-2D60-4700-B6FF-099CBC7F9D32}"/>
              </a:ext>
            </a:extLst>
          </p:cNvPr>
          <p:cNvPicPr>
            <a:picLocks noChangeAspect="1"/>
          </p:cNvPicPr>
          <p:nvPr/>
        </p:nvPicPr>
        <p:blipFill rotWithShape="1">
          <a:blip r:embed="rId3">
            <a:extLst>
              <a:ext uri="{28A0092B-C50C-407E-A947-70E740481C1C}">
                <a14:useLocalDpi xmlns:a14="http://schemas.microsoft.com/office/drawing/2010/main" val="0"/>
              </a:ext>
            </a:extLst>
          </a:blip>
          <a:srcRect t="4377" b="11203"/>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91CE0550-A2C6-4A53-8A57-73CD393ED657}"/>
              </a:ext>
              <a:ext uri="{C183D7F6-B498-43B3-948B-1728B52AA6E4}">
                <adec:decorative xmlns:adec="http://schemas.microsoft.com/office/drawing/2017/decorative" val="1"/>
              </a:ext>
            </a:extLst>
          </p:cNvPr>
          <p:cNvSpPr/>
          <p:nvPr/>
        </p:nvSpPr>
        <p:spPr>
          <a:xfrm rot="5400000">
            <a:off x="2666999" y="-2666999"/>
            <a:ext cx="6858002" cy="12191999"/>
          </a:xfrm>
          <a:prstGeom prst="rect">
            <a:avLst/>
          </a:prstGeom>
          <a:gradFill flip="none" rotWithShape="1">
            <a:gsLst>
              <a:gs pos="40000">
                <a:srgbClr val="0D0D0D">
                  <a:alpha val="0"/>
                </a:srgbClr>
              </a:gs>
              <a:gs pos="58000">
                <a:srgbClr val="0D0D0D">
                  <a:alpha val="54000"/>
                </a:srgbClr>
              </a:gs>
              <a:gs pos="80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633C8BFA-9E2D-4D68-B109-BAA64DFBB3CB}"/>
              </a:ext>
            </a:extLst>
          </p:cNvPr>
          <p:cNvSpPr txBox="1">
            <a:spLocks noGrp="1"/>
          </p:cNvSpPr>
          <p:nvPr>
            <p:ph type="title" idx="4294967295"/>
          </p:nvPr>
        </p:nvSpPr>
        <p:spPr>
          <a:xfrm>
            <a:off x="495303" y="583337"/>
            <a:ext cx="42418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defTabSz="914367">
              <a:lnSpc>
                <a:spcPct val="100000"/>
              </a:lnSpc>
              <a:spcBef>
                <a:spcPts val="0"/>
              </a:spcBef>
              <a:defRPr/>
            </a:pPr>
            <a:r>
              <a:rPr lang="en-US" sz="3600" dirty="0">
                <a:solidFill>
                  <a:srgbClr val="FFFFFF"/>
                </a:solidFill>
                <a:latin typeface="Segoe UI"/>
                <a:ea typeface="+mn-ea"/>
                <a:cs typeface="+mn-cs"/>
              </a:rPr>
              <a:t>Flagging students needing recovery learning</a:t>
            </a:r>
            <a:endParaRPr lang="en-US" sz="2000" dirty="0">
              <a:solidFill>
                <a:schemeClr val="tx1"/>
              </a:solidFill>
              <a:latin typeface="+mn-lt"/>
              <a:ea typeface="+mn-ea"/>
              <a:cs typeface="+mn-cs"/>
            </a:endParaRPr>
          </a:p>
        </p:txBody>
      </p:sp>
      <p:sp>
        <p:nvSpPr>
          <p:cNvPr id="8" name="TextBox 7">
            <a:extLst>
              <a:ext uri="{FF2B5EF4-FFF2-40B4-BE49-F238E27FC236}">
                <a16:creationId xmlns:a16="http://schemas.microsoft.com/office/drawing/2014/main" id="{02738FA0-8C7B-45D1-9AB1-C3487AA13AEE}"/>
              </a:ext>
            </a:extLst>
          </p:cNvPr>
          <p:cNvSpPr txBox="1"/>
          <p:nvPr/>
        </p:nvSpPr>
        <p:spPr>
          <a:xfrm>
            <a:off x="495303" y="2921000"/>
            <a:ext cx="424179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“We are trying to always use the data as a flashlight, rather than a hammer. So it's not about competition or comparison, but rather what can it tell us so that we know how to improve.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 </a:t>
            </a:r>
            <a:r>
              <a:rPr kumimoji="0" lang="en-US" sz="1400" b="0" i="0" u="none" strike="noStrike" kern="1200" cap="none" spc="0" normalizeH="0" baseline="0" noProof="0" dirty="0">
                <a:ln>
                  <a:noFill/>
                </a:ln>
                <a:solidFill>
                  <a:srgbClr val="FFFFFF"/>
                </a:solidFill>
                <a:effectLst/>
                <a:uLnTx/>
                <a:uFillTx/>
                <a:latin typeface="Segoe UI"/>
                <a:ea typeface="+mn-ea"/>
                <a:cs typeface="+mn-cs"/>
              </a:rPr>
              <a:t>Marnie Wilson: Data Literacy Coordinator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Louis Riel School Division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7" name="Picture 12" descr="Logo&#10;&#10;">
            <a:extLst>
              <a:ext uri="{FF2B5EF4-FFF2-40B4-BE49-F238E27FC236}">
                <a16:creationId xmlns:a16="http://schemas.microsoft.com/office/drawing/2014/main" id="{FBBADD14-B49F-4E31-8F17-C519F8B128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36" b="16911"/>
          <a:stretch/>
        </p:blipFill>
        <p:spPr bwMode="auto">
          <a:xfrm>
            <a:off x="495303" y="5714467"/>
            <a:ext cx="2322210" cy="65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4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2" name="Picture 11" descr="A person using a computer&#10;&#10;Description automatically generated with medium confidence">
            <a:extLst>
              <a:ext uri="{FF2B5EF4-FFF2-40B4-BE49-F238E27FC236}">
                <a16:creationId xmlns:a16="http://schemas.microsoft.com/office/drawing/2014/main" id="{70AC10E0-6567-41D2-8484-9A502848FD7C}"/>
              </a:ext>
            </a:extLst>
          </p:cNvPr>
          <p:cNvPicPr>
            <a:picLocks noChangeAspect="1"/>
          </p:cNvPicPr>
          <p:nvPr/>
        </p:nvPicPr>
        <p:blipFill rotWithShape="1">
          <a:blip r:embed="rId3">
            <a:extLst>
              <a:ext uri="{28A0092B-C50C-407E-A947-70E740481C1C}">
                <a14:useLocalDpi xmlns:a14="http://schemas.microsoft.com/office/drawing/2010/main" val="0"/>
              </a:ext>
            </a:extLst>
          </a:blip>
          <a:srcRect t="5667" b="7921"/>
          <a:stretch/>
        </p:blipFill>
        <p:spPr>
          <a:xfrm>
            <a:off x="1608813" y="-1"/>
            <a:ext cx="10583190" cy="6858002"/>
          </a:xfrm>
          <a:prstGeom prst="rect">
            <a:avLst/>
          </a:prstGeom>
        </p:spPr>
      </p:pic>
      <p:sp>
        <p:nvSpPr>
          <p:cNvPr id="4" name="Rectangle 3">
            <a:extLst>
              <a:ext uri="{FF2B5EF4-FFF2-40B4-BE49-F238E27FC236}">
                <a16:creationId xmlns:a16="http://schemas.microsoft.com/office/drawing/2014/main" id="{91CE0550-A2C6-4A53-8A57-73CD393ED657}"/>
              </a:ext>
              <a:ext uri="{C183D7F6-B498-43B3-948B-1728B52AA6E4}">
                <adec:decorative xmlns:adec="http://schemas.microsoft.com/office/drawing/2017/decorative" val="1"/>
              </a:ext>
            </a:extLst>
          </p:cNvPr>
          <p:cNvSpPr/>
          <p:nvPr/>
        </p:nvSpPr>
        <p:spPr>
          <a:xfrm rot="5400000">
            <a:off x="2666999" y="-2666999"/>
            <a:ext cx="6858002" cy="12191999"/>
          </a:xfrm>
          <a:prstGeom prst="rect">
            <a:avLst/>
          </a:prstGeom>
          <a:gradFill flip="none" rotWithShape="1">
            <a:gsLst>
              <a:gs pos="40000">
                <a:srgbClr val="0D0D0D">
                  <a:alpha val="0"/>
                </a:srgbClr>
              </a:gs>
              <a:gs pos="58000">
                <a:srgbClr val="0D0D0D">
                  <a:alpha val="54000"/>
                </a:srgbClr>
              </a:gs>
              <a:gs pos="80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633C8BFA-9E2D-4D68-B109-BAA64DFBB3CB}"/>
              </a:ext>
            </a:extLst>
          </p:cNvPr>
          <p:cNvSpPr txBox="1">
            <a:spLocks noGrp="1"/>
          </p:cNvSpPr>
          <p:nvPr>
            <p:ph type="title" idx="4294967295"/>
          </p:nvPr>
        </p:nvSpPr>
        <p:spPr>
          <a:xfrm>
            <a:off x="495303" y="583337"/>
            <a:ext cx="458152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defTabSz="914367">
              <a:lnSpc>
                <a:spcPct val="100000"/>
              </a:lnSpc>
              <a:spcBef>
                <a:spcPts val="0"/>
              </a:spcBef>
              <a:defRPr/>
            </a:pPr>
            <a:r>
              <a:rPr lang="en-US" sz="3600" dirty="0">
                <a:solidFill>
                  <a:srgbClr val="FFFFFF"/>
                </a:solidFill>
                <a:latin typeface="Segoe UI"/>
                <a:ea typeface="+mn-ea"/>
                <a:cs typeface="+mn-cs"/>
              </a:rPr>
              <a:t>Using data to provide personalized learning for all</a:t>
            </a:r>
            <a:endParaRPr lang="en-US" sz="2000" dirty="0">
              <a:solidFill>
                <a:schemeClr val="tx1"/>
              </a:solidFill>
              <a:latin typeface="+mn-lt"/>
              <a:ea typeface="+mn-ea"/>
              <a:cs typeface="+mn-cs"/>
            </a:endParaRPr>
          </a:p>
        </p:txBody>
      </p:sp>
      <p:pic>
        <p:nvPicPr>
          <p:cNvPr id="2" name="Picture 2" descr="Logo&#10;&#10;Description automatically generated">
            <a:extLst>
              <a:ext uri="{FF2B5EF4-FFF2-40B4-BE49-F238E27FC236}">
                <a16:creationId xmlns:a16="http://schemas.microsoft.com/office/drawing/2014/main" id="{7EDB270B-26A9-4BC2-8F8E-B16AD88A1C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568"/>
          <a:stretch/>
        </p:blipFill>
        <p:spPr bwMode="auto">
          <a:xfrm>
            <a:off x="566683" y="4959379"/>
            <a:ext cx="1547563" cy="1001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FA5D27-3E14-4B9D-A050-C6BAB40D693F}"/>
              </a:ext>
            </a:extLst>
          </p:cNvPr>
          <p:cNvSpPr txBox="1"/>
          <p:nvPr/>
        </p:nvSpPr>
        <p:spPr>
          <a:xfrm>
            <a:off x="343312" y="5960439"/>
            <a:ext cx="1994301" cy="397032"/>
          </a:xfrm>
          <a:prstGeom prst="rect">
            <a:avLst/>
          </a:prstGeom>
          <a:noFill/>
        </p:spPr>
        <p:txBody>
          <a:bodyPr wrap="square">
            <a:spAutoFit/>
          </a:bodyPr>
          <a:lstStyle>
            <a:defPPr>
              <a:defRPr lang="en-US"/>
            </a:defPPr>
            <a:lvl1pPr marR="0" lvl="0" indent="0" algn="ctr" defTabSz="932742" fontAlgn="auto">
              <a:lnSpc>
                <a:spcPct val="90000"/>
              </a:lnSpc>
              <a:spcBef>
                <a:spcPct val="0"/>
              </a:spcBef>
              <a:spcAft>
                <a:spcPts val="0"/>
              </a:spcAft>
              <a:buClrTx/>
              <a:buSzTx/>
              <a:buFontTx/>
              <a:buNone/>
              <a:tabLst/>
              <a:defRPr sz="1200">
                <a:ln w="3175">
                  <a:noFill/>
                </a:ln>
                <a:solidFill>
                  <a:srgbClr val="FFFFFF"/>
                </a:solidFill>
                <a:latin typeface="Segoe UI Semibold"/>
                <a:cs typeface="Segoe UI Semibold"/>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w="3175">
                  <a:noFill/>
                </a:ln>
                <a:solidFill>
                  <a:srgbClr val="FFFFFF"/>
                </a:solidFill>
                <a:effectLst/>
                <a:uLnTx/>
                <a:uFillTx/>
                <a:latin typeface="Segoe UI"/>
                <a:ea typeface="+mn-ea"/>
                <a:cs typeface="Segoe UI Semibold"/>
              </a:rPr>
              <a:t>Ministry of Education Republic of Azerbaijan</a:t>
            </a:r>
          </a:p>
        </p:txBody>
      </p:sp>
      <p:sp>
        <p:nvSpPr>
          <p:cNvPr id="14" name="TextBox 13">
            <a:extLst>
              <a:ext uri="{FF2B5EF4-FFF2-40B4-BE49-F238E27FC236}">
                <a16:creationId xmlns:a16="http://schemas.microsoft.com/office/drawing/2014/main" id="{5F7CA9D0-C308-49DF-9AB9-5D04BFED2BEA}"/>
              </a:ext>
            </a:extLst>
          </p:cNvPr>
          <p:cNvSpPr txBox="1"/>
          <p:nvPr/>
        </p:nvSpPr>
        <p:spPr>
          <a:xfrm>
            <a:off x="566683" y="2784726"/>
            <a:ext cx="4681592" cy="1394934"/>
          </a:xfrm>
          <a:prstGeom prst="rect">
            <a:avLst/>
          </a:prstGeom>
          <a:noFill/>
        </p:spPr>
        <p:txBody>
          <a:bodyPr wrap="square">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By using Open Education Analytics (OEA), the Ministry could analyze the quality of the teaching and learning experience and make data-driven decisions.</a:t>
            </a:r>
          </a:p>
        </p:txBody>
      </p:sp>
    </p:spTree>
    <p:extLst>
      <p:ext uri="{BB962C8B-B14F-4D97-AF65-F5344CB8AC3E}">
        <p14:creationId xmlns:p14="http://schemas.microsoft.com/office/powerpoint/2010/main" val="2264182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103A-86A1-462B-87F6-65F2A2568845}"/>
              </a:ext>
            </a:extLst>
          </p:cNvPr>
          <p:cNvSpPr>
            <a:spLocks noGrp="1"/>
          </p:cNvSpPr>
          <p:nvPr>
            <p:ph type="title"/>
          </p:nvPr>
        </p:nvSpPr>
        <p:spPr/>
        <p:txBody>
          <a:bodyPr/>
          <a:lstStyle/>
          <a:p>
            <a:r>
              <a:rPr lang="en-US"/>
              <a:t>Minecraft + Immersive Reader</a:t>
            </a:r>
          </a:p>
        </p:txBody>
      </p:sp>
      <p:pic>
        <p:nvPicPr>
          <p:cNvPr id="1026" name="Picture 2" descr="Minecraft EE Immersive Reader gif">
            <a:extLst>
              <a:ext uri="{FF2B5EF4-FFF2-40B4-BE49-F238E27FC236}">
                <a16:creationId xmlns:a16="http://schemas.microsoft.com/office/drawing/2014/main" id="{46C2E7D5-90D6-433C-AA01-CC116FB482F3}"/>
              </a:ext>
            </a:extLst>
          </p:cNvPr>
          <p:cNvPicPr>
            <a:picLocks noGrp="1" noChangeAspect="1" noChangeArrowheads="1" noCrop="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2286000" y="1471613"/>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4984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E699-10A3-4FBD-875E-9A47414046AD}"/>
              </a:ext>
            </a:extLst>
          </p:cNvPr>
          <p:cNvSpPr>
            <a:spLocks noGrp="1"/>
          </p:cNvSpPr>
          <p:nvPr>
            <p:ph type="title" idx="4294967295"/>
          </p:nvPr>
        </p:nvSpPr>
        <p:spPr>
          <a:xfrm>
            <a:off x="199846" y="-562396"/>
            <a:ext cx="11018520" cy="492443"/>
          </a:xfrm>
        </p:spPr>
        <p:txBody>
          <a:bodyPr/>
          <a:lstStyle/>
          <a:p>
            <a:r>
              <a:rPr lang="en-US"/>
              <a:t>Demo</a:t>
            </a:r>
          </a:p>
        </p:txBody>
      </p:sp>
      <p:pic>
        <p:nvPicPr>
          <p:cNvPr id="6" name="Picture 6" descr="Graphical user interface, application&#10;">
            <a:extLst>
              <a:ext uri="{FF2B5EF4-FFF2-40B4-BE49-F238E27FC236}">
                <a16:creationId xmlns:a16="http://schemas.microsoft.com/office/drawing/2014/main" id="{6A4AB591-2DD0-4E47-84F2-10EF2D754F25}"/>
              </a:ext>
            </a:extLst>
          </p:cNvPr>
          <p:cNvPicPr>
            <a:picLocks noChangeAspect="1"/>
          </p:cNvPicPr>
          <p:nvPr/>
        </p:nvPicPr>
        <p:blipFill>
          <a:blip r:embed="rId2"/>
          <a:stretch>
            <a:fillRect/>
          </a:stretch>
        </p:blipFill>
        <p:spPr>
          <a:xfrm>
            <a:off x="2721" y="-2344"/>
            <a:ext cx="12227378" cy="6862689"/>
          </a:xfrm>
          <a:prstGeom prst="rect">
            <a:avLst/>
          </a:prstGeom>
        </p:spPr>
      </p:pic>
      <p:grpSp>
        <p:nvGrpSpPr>
          <p:cNvPr id="3" name="Group 2">
            <a:extLst>
              <a:ext uri="{FF2B5EF4-FFF2-40B4-BE49-F238E27FC236}">
                <a16:creationId xmlns:a16="http://schemas.microsoft.com/office/drawing/2014/main" id="{A74B683D-65DE-AB45-9FEE-84151919809F}"/>
              </a:ext>
              <a:ext uri="{C183D7F6-B498-43B3-948B-1728B52AA6E4}">
                <adec:decorative xmlns:adec="http://schemas.microsoft.com/office/drawing/2017/decorative" val="1"/>
              </a:ext>
            </a:extLst>
          </p:cNvPr>
          <p:cNvGrpSpPr/>
          <p:nvPr/>
        </p:nvGrpSpPr>
        <p:grpSpPr>
          <a:xfrm>
            <a:off x="5084048" y="2819185"/>
            <a:ext cx="564596" cy="564596"/>
            <a:chOff x="4676174" y="1459532"/>
            <a:chExt cx="564596" cy="564596"/>
          </a:xfrm>
        </p:grpSpPr>
        <p:sp>
          <p:nvSpPr>
            <p:cNvPr id="4" name="Oval 3">
              <a:extLst>
                <a:ext uri="{FF2B5EF4-FFF2-40B4-BE49-F238E27FC236}">
                  <a16:creationId xmlns:a16="http://schemas.microsoft.com/office/drawing/2014/main" id="{2762C506-AEA4-B34D-8A45-466E3C26ACC1}"/>
                </a:ext>
              </a:extLst>
            </p:cNvPr>
            <p:cNvSpPr/>
            <p:nvPr/>
          </p:nvSpPr>
          <p:spPr>
            <a:xfrm>
              <a:off x="4676174" y="1459532"/>
              <a:ext cx="564596" cy="564596"/>
            </a:xfrm>
            <a:prstGeom prst="ellipse">
              <a:avLst/>
            </a:prstGeom>
            <a:solidFill>
              <a:schemeClr val="accent4">
                <a:alpha val="3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07BFB59-FE78-9947-A789-946FF5D463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047" y="1621824"/>
              <a:ext cx="175789" cy="255018"/>
            </a:xfrm>
            <a:prstGeom prst="rect">
              <a:avLst/>
            </a:prstGeom>
          </p:spPr>
        </p:pic>
      </p:grpSp>
    </p:spTree>
    <p:extLst>
      <p:ext uri="{BB962C8B-B14F-4D97-AF65-F5344CB8AC3E}">
        <p14:creationId xmlns:p14="http://schemas.microsoft.com/office/powerpoint/2010/main" val="30811879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6FA5-97F7-4475-A121-2C5BC11DDFB6}"/>
              </a:ext>
            </a:extLst>
          </p:cNvPr>
          <p:cNvSpPr>
            <a:spLocks noGrp="1"/>
          </p:cNvSpPr>
          <p:nvPr>
            <p:ph type="title"/>
          </p:nvPr>
        </p:nvSpPr>
        <p:spPr>
          <a:xfrm>
            <a:off x="838200" y="708025"/>
            <a:ext cx="10515600" cy="1146175"/>
          </a:xfrm>
        </p:spPr>
        <p:txBody>
          <a:bodyPr/>
          <a:lstStyle/>
          <a:p>
            <a:r>
              <a:rPr lang="en-US"/>
              <a:t>Track reading fluency in your school or district</a:t>
            </a:r>
          </a:p>
        </p:txBody>
      </p:sp>
      <p:sp>
        <p:nvSpPr>
          <p:cNvPr id="3" name="Text Placeholder 2">
            <a:extLst>
              <a:ext uri="{FF2B5EF4-FFF2-40B4-BE49-F238E27FC236}">
                <a16:creationId xmlns:a16="http://schemas.microsoft.com/office/drawing/2014/main" id="{92512B8F-9B58-4688-91A3-CD84FC3CAD37}"/>
              </a:ext>
            </a:extLst>
          </p:cNvPr>
          <p:cNvSpPr>
            <a:spLocks noGrp="1"/>
          </p:cNvSpPr>
          <p:nvPr>
            <p:ph type="body" sz="quarter" idx="4294967295"/>
          </p:nvPr>
        </p:nvSpPr>
        <p:spPr>
          <a:xfrm>
            <a:off x="2089150" y="293132"/>
            <a:ext cx="9264650" cy="386318"/>
          </a:xfrm>
        </p:spPr>
        <p:txBody>
          <a:bodyPr>
            <a:normAutofit lnSpcReduction="10000"/>
          </a:bodyPr>
          <a:lstStyle/>
          <a:p>
            <a:r>
              <a:rPr lang="en-US"/>
              <a:t>Reading Progress</a:t>
            </a:r>
          </a:p>
        </p:txBody>
      </p:sp>
      <p:pic>
        <p:nvPicPr>
          <p:cNvPr id="10" name="Picture 9" descr="Graphical user interface&#10;">
            <a:extLst>
              <a:ext uri="{FF2B5EF4-FFF2-40B4-BE49-F238E27FC236}">
                <a16:creationId xmlns:a16="http://schemas.microsoft.com/office/drawing/2014/main" id="{5601F7C9-85FD-4344-AAC8-98F66C170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150" y="2250000"/>
            <a:ext cx="7920000" cy="4608000"/>
          </a:xfrm>
          <a:prstGeom prst="rect">
            <a:avLst/>
          </a:prstGeom>
        </p:spPr>
      </p:pic>
    </p:spTree>
    <p:extLst>
      <p:ext uri="{BB962C8B-B14F-4D97-AF65-F5344CB8AC3E}">
        <p14:creationId xmlns:p14="http://schemas.microsoft.com/office/powerpoint/2010/main" val="464625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21E4-3F2D-4B2B-A557-1D4D065916B8}"/>
              </a:ext>
            </a:extLst>
          </p:cNvPr>
          <p:cNvSpPr>
            <a:spLocks noGrp="1"/>
          </p:cNvSpPr>
          <p:nvPr>
            <p:ph type="title"/>
          </p:nvPr>
        </p:nvSpPr>
        <p:spPr>
          <a:xfrm>
            <a:off x="588263" y="457200"/>
            <a:ext cx="11018520" cy="492443"/>
          </a:xfrm>
        </p:spPr>
        <p:txBody>
          <a:bodyPr/>
          <a:lstStyle/>
          <a:p>
            <a:r>
              <a:rPr lang="en-US"/>
              <a:t>Drive a positive school climate with Reflect</a:t>
            </a:r>
          </a:p>
        </p:txBody>
      </p:sp>
      <p:sp>
        <p:nvSpPr>
          <p:cNvPr id="50" name="Rectangle 49">
            <a:extLst>
              <a:ext uri="{FF2B5EF4-FFF2-40B4-BE49-F238E27FC236}">
                <a16:creationId xmlns:a16="http://schemas.microsoft.com/office/drawing/2014/main" id="{F9EE9828-CAD6-40D1-80A9-FDE9931605D5}"/>
              </a:ext>
            </a:extLst>
          </p:cNvPr>
          <p:cNvSpPr/>
          <p:nvPr/>
        </p:nvSpPr>
        <p:spPr>
          <a:xfrm>
            <a:off x="1006052" y="1921485"/>
            <a:ext cx="451104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Sample the school climate</a:t>
            </a:r>
          </a:p>
        </p:txBody>
      </p:sp>
      <p:sp>
        <p:nvSpPr>
          <p:cNvPr id="46" name="Rectangle 45">
            <a:extLst>
              <a:ext uri="{FF2B5EF4-FFF2-40B4-BE49-F238E27FC236}">
                <a16:creationId xmlns:a16="http://schemas.microsoft.com/office/drawing/2014/main" id="{5FFAD8D6-1B5E-4B89-AABD-87923A2C0320}"/>
              </a:ext>
            </a:extLst>
          </p:cNvPr>
          <p:cNvSpPr/>
          <p:nvPr/>
        </p:nvSpPr>
        <p:spPr>
          <a:xfrm>
            <a:off x="1006052" y="2955126"/>
            <a:ext cx="451104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Understand which groups need more support</a:t>
            </a:r>
          </a:p>
        </p:txBody>
      </p:sp>
      <p:sp>
        <p:nvSpPr>
          <p:cNvPr id="29" name="Rectangle 28">
            <a:extLst>
              <a:ext uri="{FF2B5EF4-FFF2-40B4-BE49-F238E27FC236}">
                <a16:creationId xmlns:a16="http://schemas.microsoft.com/office/drawing/2014/main" id="{8D50E6F6-517D-4DDB-839E-BBB3563547AC}"/>
              </a:ext>
            </a:extLst>
          </p:cNvPr>
          <p:cNvSpPr/>
          <p:nvPr/>
        </p:nvSpPr>
        <p:spPr>
          <a:xfrm>
            <a:off x="1006052" y="3977571"/>
            <a:ext cx="451104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Build intervention programs based on data-driven findings</a:t>
            </a:r>
          </a:p>
        </p:txBody>
      </p:sp>
      <p:sp>
        <p:nvSpPr>
          <p:cNvPr id="31" name="Rectangle 30">
            <a:extLst>
              <a:ext uri="{FF2B5EF4-FFF2-40B4-BE49-F238E27FC236}">
                <a16:creationId xmlns:a16="http://schemas.microsoft.com/office/drawing/2014/main" id="{9F90D085-2BF1-42FD-A073-CEB00E1CB46B}"/>
              </a:ext>
            </a:extLst>
          </p:cNvPr>
          <p:cNvSpPr/>
          <p:nvPr/>
        </p:nvSpPr>
        <p:spPr>
          <a:xfrm>
            <a:off x="1006052" y="5008862"/>
            <a:ext cx="451104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Share best practices</a:t>
            </a:r>
          </a:p>
        </p:txBody>
      </p:sp>
      <p:sp>
        <p:nvSpPr>
          <p:cNvPr id="38" name="Isosceles Triangle 37">
            <a:extLst>
              <a:ext uri="{FF2B5EF4-FFF2-40B4-BE49-F238E27FC236}">
                <a16:creationId xmlns:a16="http://schemas.microsoft.com/office/drawing/2014/main" id="{FADBB539-D3F3-4F36-8607-10B3789DCB22}"/>
              </a:ext>
              <a:ext uri="{C183D7F6-B498-43B3-948B-1728B52AA6E4}">
                <adec:decorative xmlns:adec="http://schemas.microsoft.com/office/drawing/2017/decorative" val="1"/>
              </a:ext>
            </a:extLst>
          </p:cNvPr>
          <p:cNvSpPr/>
          <p:nvPr/>
        </p:nvSpPr>
        <p:spPr>
          <a:xfrm rot="10800000">
            <a:off x="2496437" y="4875221"/>
            <a:ext cx="1530272" cy="23512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Isosceles Triangle 46">
            <a:extLst>
              <a:ext uri="{FF2B5EF4-FFF2-40B4-BE49-F238E27FC236}">
                <a16:creationId xmlns:a16="http://schemas.microsoft.com/office/drawing/2014/main" id="{71970225-CD19-4500-A7C4-B4005804480A}"/>
              </a:ext>
              <a:ext uri="{C183D7F6-B498-43B3-948B-1728B52AA6E4}">
                <adec:decorative xmlns:adec="http://schemas.microsoft.com/office/drawing/2017/decorative" val="1"/>
              </a:ext>
            </a:extLst>
          </p:cNvPr>
          <p:cNvSpPr/>
          <p:nvPr/>
        </p:nvSpPr>
        <p:spPr>
          <a:xfrm rot="10800000">
            <a:off x="2496437" y="3843930"/>
            <a:ext cx="1530272" cy="23512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Isosceles Triangle 48">
            <a:extLst>
              <a:ext uri="{FF2B5EF4-FFF2-40B4-BE49-F238E27FC236}">
                <a16:creationId xmlns:a16="http://schemas.microsoft.com/office/drawing/2014/main" id="{04EA5D94-28DD-4AA1-A6A6-41BFFD225837}"/>
              </a:ext>
              <a:ext uri="{C183D7F6-B498-43B3-948B-1728B52AA6E4}">
                <adec:decorative xmlns:adec="http://schemas.microsoft.com/office/drawing/2017/decorative" val="1"/>
              </a:ext>
            </a:extLst>
          </p:cNvPr>
          <p:cNvSpPr/>
          <p:nvPr/>
        </p:nvSpPr>
        <p:spPr>
          <a:xfrm rot="10800000">
            <a:off x="2496437" y="2821485"/>
            <a:ext cx="1530272" cy="2351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Heart 8">
            <a:extLst>
              <a:ext uri="{FF2B5EF4-FFF2-40B4-BE49-F238E27FC236}">
                <a16:creationId xmlns:a16="http://schemas.microsoft.com/office/drawing/2014/main" id="{508FCDF8-B5A0-420F-801B-E1DE85B10391}"/>
              </a:ext>
              <a:ext uri="{C183D7F6-B498-43B3-948B-1728B52AA6E4}">
                <adec:decorative xmlns:adec="http://schemas.microsoft.com/office/drawing/2017/decorative" val="1"/>
              </a:ext>
            </a:extLst>
          </p:cNvPr>
          <p:cNvSpPr/>
          <p:nvPr/>
        </p:nvSpPr>
        <p:spPr>
          <a:xfrm rot="18885054">
            <a:off x="6887355" y="1746944"/>
            <a:ext cx="2037764" cy="2037764"/>
          </a:xfrm>
          <a:prstGeom prst="heart">
            <a:avLst/>
          </a:prstGeom>
          <a:solidFill>
            <a:schemeClr val="accent6"/>
          </a:solidFill>
          <a:ln>
            <a:noFill/>
          </a:ln>
          <a:effectLst>
            <a:innerShdw dist="88900" dir="48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Heart 9">
            <a:extLst>
              <a:ext uri="{FF2B5EF4-FFF2-40B4-BE49-F238E27FC236}">
                <a16:creationId xmlns:a16="http://schemas.microsoft.com/office/drawing/2014/main" id="{57C75274-6C30-4B49-95B9-8388F03E43D2}"/>
              </a:ext>
              <a:ext uri="{C183D7F6-B498-43B3-948B-1728B52AA6E4}">
                <adec:decorative xmlns:adec="http://schemas.microsoft.com/office/drawing/2017/decorative" val="1"/>
              </a:ext>
            </a:extLst>
          </p:cNvPr>
          <p:cNvSpPr/>
          <p:nvPr/>
        </p:nvSpPr>
        <p:spPr>
          <a:xfrm rot="2697388">
            <a:off x="8874695" y="1746958"/>
            <a:ext cx="2037764" cy="2037764"/>
          </a:xfrm>
          <a:prstGeom prst="heart">
            <a:avLst/>
          </a:prstGeom>
          <a:solidFill>
            <a:schemeClr val="accent3"/>
          </a:solidFill>
          <a:ln>
            <a:noFill/>
          </a:ln>
          <a:effectLst>
            <a:innerShdw dist="88900" dir="48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Heart 10">
            <a:extLst>
              <a:ext uri="{FF2B5EF4-FFF2-40B4-BE49-F238E27FC236}">
                <a16:creationId xmlns:a16="http://schemas.microsoft.com/office/drawing/2014/main" id="{EBAFD330-DF8C-4B05-BFDF-A43D1911E081}"/>
              </a:ext>
              <a:ext uri="{C183D7F6-B498-43B3-948B-1728B52AA6E4}">
                <adec:decorative xmlns:adec="http://schemas.microsoft.com/office/drawing/2017/decorative" val="1"/>
              </a:ext>
            </a:extLst>
          </p:cNvPr>
          <p:cNvSpPr/>
          <p:nvPr/>
        </p:nvSpPr>
        <p:spPr>
          <a:xfrm rot="8100134">
            <a:off x="8883466" y="3775613"/>
            <a:ext cx="2037764" cy="2037764"/>
          </a:xfrm>
          <a:prstGeom prst="heart">
            <a:avLst/>
          </a:prstGeom>
          <a:solidFill>
            <a:schemeClr val="accent2"/>
          </a:solidFill>
          <a:ln>
            <a:noFill/>
          </a:ln>
          <a:effectLst>
            <a:innerShdw dist="88900" dir="48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Heart 11">
            <a:extLst>
              <a:ext uri="{FF2B5EF4-FFF2-40B4-BE49-F238E27FC236}">
                <a16:creationId xmlns:a16="http://schemas.microsoft.com/office/drawing/2014/main" id="{28A12B5D-25B3-4F20-9984-692F62084A64}"/>
              </a:ext>
              <a:ext uri="{C183D7F6-B498-43B3-948B-1728B52AA6E4}">
                <adec:decorative xmlns:adec="http://schemas.microsoft.com/office/drawing/2017/decorative" val="1"/>
              </a:ext>
            </a:extLst>
          </p:cNvPr>
          <p:cNvSpPr/>
          <p:nvPr/>
        </p:nvSpPr>
        <p:spPr>
          <a:xfrm rot="13494231">
            <a:off x="6869855" y="3775615"/>
            <a:ext cx="2037764" cy="2037764"/>
          </a:xfrm>
          <a:prstGeom prst="heart">
            <a:avLst/>
          </a:prstGeom>
          <a:solidFill>
            <a:schemeClr val="accent1"/>
          </a:solidFill>
          <a:ln>
            <a:noFill/>
          </a:ln>
          <a:effectLst>
            <a:innerShdw dist="88900" dir="48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065903F6-1DC7-4DF8-BC52-BECE4375BCA0}"/>
              </a:ext>
              <a:ext uri="{C183D7F6-B498-43B3-948B-1728B52AA6E4}">
                <adec:decorative xmlns:adec="http://schemas.microsoft.com/office/drawing/2017/decorative" val="1"/>
              </a:ext>
            </a:extLst>
          </p:cNvPr>
          <p:cNvSpPr/>
          <p:nvPr/>
        </p:nvSpPr>
        <p:spPr>
          <a:xfrm>
            <a:off x="8002250" y="2880338"/>
            <a:ext cx="674587" cy="655718"/>
          </a:xfrm>
          <a:custGeom>
            <a:avLst/>
            <a:gdLst>
              <a:gd name="connsiteX0" fmla="*/ 734844 w 734844"/>
              <a:gd name="connsiteY0" fmla="*/ 0 h 714289"/>
              <a:gd name="connsiteX1" fmla="*/ 731888 w 734844"/>
              <a:gd name="connsiteY1" fmla="*/ 171512 h 714289"/>
              <a:gd name="connsiteX2" fmla="*/ 683628 w 734844"/>
              <a:gd name="connsiteY2" fmla="*/ 656653 h 714289"/>
              <a:gd name="connsiteX3" fmla="*/ 198924 w 734844"/>
              <a:gd name="connsiteY3" fmla="*/ 709129 h 714289"/>
              <a:gd name="connsiteX4" fmla="*/ 0 w 734844"/>
              <a:gd name="connsiteY4" fmla="*/ 714289 h 714289"/>
              <a:gd name="connsiteX5" fmla="*/ 8826 w 734844"/>
              <a:gd name="connsiteY5" fmla="*/ 679961 h 714289"/>
              <a:gd name="connsiteX6" fmla="*/ 672845 w 734844"/>
              <a:gd name="connsiteY6" fmla="*/ 15942 h 71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844" h="714289">
                <a:moveTo>
                  <a:pt x="734844" y="0"/>
                </a:moveTo>
                <a:lnTo>
                  <a:pt x="731888" y="171512"/>
                </a:lnTo>
                <a:cubicBezTo>
                  <a:pt x="725090" y="321290"/>
                  <a:pt x="709442" y="482818"/>
                  <a:pt x="683628" y="656653"/>
                </a:cubicBezTo>
                <a:cubicBezTo>
                  <a:pt x="510024" y="683978"/>
                  <a:pt x="348638" y="701030"/>
                  <a:pt x="198924" y="709129"/>
                </a:cubicBezTo>
                <a:lnTo>
                  <a:pt x="0" y="714289"/>
                </a:lnTo>
                <a:lnTo>
                  <a:pt x="8826" y="679961"/>
                </a:lnTo>
                <a:cubicBezTo>
                  <a:pt x="107160" y="363810"/>
                  <a:pt x="356694" y="114275"/>
                  <a:pt x="672845" y="15942"/>
                </a:cubicBez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017858AF-38DC-4C19-9BAE-A5E9CD2D478B}"/>
              </a:ext>
              <a:ext uri="{C183D7F6-B498-43B3-948B-1728B52AA6E4}">
                <adec:decorative xmlns:adec="http://schemas.microsoft.com/office/drawing/2017/decorative" val="1"/>
              </a:ext>
            </a:extLst>
          </p:cNvPr>
          <p:cNvSpPr/>
          <p:nvPr/>
        </p:nvSpPr>
        <p:spPr>
          <a:xfrm>
            <a:off x="9123538" y="2882728"/>
            <a:ext cx="665357" cy="653561"/>
          </a:xfrm>
          <a:custGeom>
            <a:avLst/>
            <a:gdLst>
              <a:gd name="connsiteX0" fmla="*/ 0 w 724789"/>
              <a:gd name="connsiteY0" fmla="*/ 0 h 711939"/>
              <a:gd name="connsiteX1" fmla="*/ 51878 w 724789"/>
              <a:gd name="connsiteY1" fmla="*/ 13339 h 711939"/>
              <a:gd name="connsiteX2" fmla="*/ 715897 w 724789"/>
              <a:gd name="connsiteY2" fmla="*/ 677358 h 711939"/>
              <a:gd name="connsiteX3" fmla="*/ 724789 w 724789"/>
              <a:gd name="connsiteY3" fmla="*/ 711939 h 711939"/>
              <a:gd name="connsiteX4" fmla="*/ 539573 w 724789"/>
              <a:gd name="connsiteY4" fmla="*/ 708081 h 711939"/>
              <a:gd name="connsiteX5" fmla="*/ 54607 w 724789"/>
              <a:gd name="connsiteY5" fmla="*/ 658082 h 711939"/>
              <a:gd name="connsiteX6" fmla="*/ 3871 w 724789"/>
              <a:gd name="connsiteY6" fmla="*/ 173193 h 71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789" h="711939">
                <a:moveTo>
                  <a:pt x="0" y="0"/>
                </a:moveTo>
                <a:lnTo>
                  <a:pt x="51878" y="13339"/>
                </a:lnTo>
                <a:cubicBezTo>
                  <a:pt x="368030" y="111672"/>
                  <a:pt x="617564" y="361207"/>
                  <a:pt x="715897" y="677358"/>
                </a:cubicBezTo>
                <a:lnTo>
                  <a:pt x="724789" y="711939"/>
                </a:lnTo>
                <a:lnTo>
                  <a:pt x="539573" y="708081"/>
                </a:lnTo>
                <a:cubicBezTo>
                  <a:pt x="389820" y="700746"/>
                  <a:pt x="228349" y="684519"/>
                  <a:pt x="54607" y="658082"/>
                </a:cubicBezTo>
                <a:cubicBezTo>
                  <a:pt x="27906" y="484380"/>
                  <a:pt x="11433" y="322934"/>
                  <a:pt x="3871" y="173193"/>
                </a:cubicBez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735D8D8A-1E27-474A-95B2-B115ECDDC1F0}"/>
              </a:ext>
              <a:ext uri="{C183D7F6-B498-43B3-948B-1728B52AA6E4}">
                <adec:decorative xmlns:adec="http://schemas.microsoft.com/office/drawing/2017/decorative" val="1"/>
              </a:ext>
            </a:extLst>
          </p:cNvPr>
          <p:cNvSpPr/>
          <p:nvPr/>
        </p:nvSpPr>
        <p:spPr>
          <a:xfrm>
            <a:off x="8002218" y="4024143"/>
            <a:ext cx="656415" cy="651162"/>
          </a:xfrm>
          <a:custGeom>
            <a:avLst/>
            <a:gdLst>
              <a:gd name="connsiteX0" fmla="*/ 0 w 715048"/>
              <a:gd name="connsiteY0" fmla="*/ 0 h 709326"/>
              <a:gd name="connsiteX1" fmla="*/ 174866 w 715048"/>
              <a:gd name="connsiteY1" fmla="*/ 3482 h 709326"/>
              <a:gd name="connsiteX2" fmla="*/ 659877 w 715048"/>
              <a:gd name="connsiteY2" fmla="*/ 53036 h 709326"/>
              <a:gd name="connsiteX3" fmla="*/ 711059 w 715048"/>
              <a:gd name="connsiteY3" fmla="*/ 537878 h 709326"/>
              <a:gd name="connsiteX4" fmla="*/ 715048 w 715048"/>
              <a:gd name="connsiteY4" fmla="*/ 709326 h 709326"/>
              <a:gd name="connsiteX5" fmla="*/ 672880 w 715048"/>
              <a:gd name="connsiteY5" fmla="*/ 698483 h 709326"/>
              <a:gd name="connsiteX6" fmla="*/ 8861 w 715048"/>
              <a:gd name="connsiteY6" fmla="*/ 34464 h 70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048" h="709326">
                <a:moveTo>
                  <a:pt x="0" y="0"/>
                </a:moveTo>
                <a:lnTo>
                  <a:pt x="174866" y="3482"/>
                </a:lnTo>
                <a:cubicBezTo>
                  <a:pt x="324625" y="10679"/>
                  <a:pt x="486111" y="26758"/>
                  <a:pt x="659877" y="53036"/>
                </a:cubicBezTo>
                <a:cubicBezTo>
                  <a:pt x="686737" y="226713"/>
                  <a:pt x="703359" y="388144"/>
                  <a:pt x="711059" y="537878"/>
                </a:cubicBezTo>
                <a:lnTo>
                  <a:pt x="715048" y="709326"/>
                </a:lnTo>
                <a:lnTo>
                  <a:pt x="672880" y="698483"/>
                </a:lnTo>
                <a:cubicBezTo>
                  <a:pt x="356729" y="600150"/>
                  <a:pt x="107195" y="350616"/>
                  <a:pt x="8861" y="34464"/>
                </a:cubicBez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62248F14-AE74-4B01-8AFC-1D7DB233BC0F}"/>
              </a:ext>
              <a:ext uri="{C183D7F6-B498-43B3-948B-1728B52AA6E4}">
                <adec:decorative xmlns:adec="http://schemas.microsoft.com/office/drawing/2017/decorative" val="1"/>
              </a:ext>
            </a:extLst>
          </p:cNvPr>
          <p:cNvSpPr/>
          <p:nvPr/>
        </p:nvSpPr>
        <p:spPr>
          <a:xfrm>
            <a:off x="9132284" y="4024304"/>
            <a:ext cx="656541" cy="651045"/>
          </a:xfrm>
          <a:custGeom>
            <a:avLst/>
            <a:gdLst>
              <a:gd name="connsiteX0" fmla="*/ 715186 w 715186"/>
              <a:gd name="connsiteY0" fmla="*/ 0 h 709199"/>
              <a:gd name="connsiteX1" fmla="*/ 706369 w 715186"/>
              <a:gd name="connsiteY1" fmla="*/ 34290 h 709199"/>
              <a:gd name="connsiteX2" fmla="*/ 42350 w 715186"/>
              <a:gd name="connsiteY2" fmla="*/ 698309 h 709199"/>
              <a:gd name="connsiteX3" fmla="*/ 0 w 715186"/>
              <a:gd name="connsiteY3" fmla="*/ 709199 h 709199"/>
              <a:gd name="connsiteX4" fmla="*/ 3679 w 715186"/>
              <a:gd name="connsiteY4" fmla="*/ 539071 h 709199"/>
              <a:gd name="connsiteX5" fmla="*/ 54066 w 715186"/>
              <a:gd name="connsiteY5" fmla="*/ 54146 h 709199"/>
              <a:gd name="connsiteX6" fmla="*/ 538996 w 715186"/>
              <a:gd name="connsiteY6" fmla="*/ 3797 h 70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186" h="709199">
                <a:moveTo>
                  <a:pt x="715186" y="0"/>
                </a:moveTo>
                <a:lnTo>
                  <a:pt x="706369" y="34290"/>
                </a:lnTo>
                <a:cubicBezTo>
                  <a:pt x="608036" y="350442"/>
                  <a:pt x="358502" y="599976"/>
                  <a:pt x="42350" y="698309"/>
                </a:cubicBezTo>
                <a:lnTo>
                  <a:pt x="0" y="709199"/>
                </a:lnTo>
                <a:lnTo>
                  <a:pt x="3679" y="539071"/>
                </a:lnTo>
                <a:cubicBezTo>
                  <a:pt x="11134" y="389325"/>
                  <a:pt x="27490" y="227866"/>
                  <a:pt x="54066" y="54146"/>
                </a:cubicBezTo>
                <a:cubicBezTo>
                  <a:pt x="227789" y="27584"/>
                  <a:pt x="389248" y="11240"/>
                  <a:pt x="538996" y="3797"/>
                </a:cubicBez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pic>
        <p:nvPicPr>
          <p:cNvPr id="18" name="Graphic 17">
            <a:extLst>
              <a:ext uri="{FF2B5EF4-FFF2-40B4-BE49-F238E27FC236}">
                <a16:creationId xmlns:a16="http://schemas.microsoft.com/office/drawing/2014/main" id="{FB4BFCEA-43D9-4BFA-99C5-ED8284B4AA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247129" y="2103465"/>
            <a:ext cx="839420" cy="839420"/>
          </a:xfrm>
          <a:prstGeom prst="rect">
            <a:avLst/>
          </a:prstGeom>
        </p:spPr>
      </p:pic>
      <p:pic>
        <p:nvPicPr>
          <p:cNvPr id="19" name="Graphic 18">
            <a:extLst>
              <a:ext uri="{FF2B5EF4-FFF2-40B4-BE49-F238E27FC236}">
                <a16:creationId xmlns:a16="http://schemas.microsoft.com/office/drawing/2014/main" id="{5F133883-0B0E-4FCC-AA21-F4AFA09E01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329486" y="4799447"/>
            <a:ext cx="839420" cy="839418"/>
          </a:xfrm>
          <a:prstGeom prst="rect">
            <a:avLst/>
          </a:prstGeom>
        </p:spPr>
      </p:pic>
      <p:pic>
        <p:nvPicPr>
          <p:cNvPr id="20" name="Graphic 19">
            <a:extLst>
              <a:ext uri="{FF2B5EF4-FFF2-40B4-BE49-F238E27FC236}">
                <a16:creationId xmlns:a16="http://schemas.microsoft.com/office/drawing/2014/main" id="{B54C3762-FD59-4D8D-B530-7C71C77EB89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08415" y="4799447"/>
            <a:ext cx="839420" cy="839418"/>
          </a:xfrm>
          <a:prstGeom prst="rect">
            <a:avLst/>
          </a:prstGeom>
        </p:spPr>
      </p:pic>
      <p:pic>
        <p:nvPicPr>
          <p:cNvPr id="21" name="Graphic 20">
            <a:extLst>
              <a:ext uri="{FF2B5EF4-FFF2-40B4-BE49-F238E27FC236}">
                <a16:creationId xmlns:a16="http://schemas.microsoft.com/office/drawing/2014/main" id="{E72E124D-9057-445A-ACA6-D9458B24362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04469" y="2103465"/>
            <a:ext cx="839420" cy="839420"/>
          </a:xfrm>
          <a:prstGeom prst="rect">
            <a:avLst/>
          </a:prstGeom>
        </p:spPr>
      </p:pic>
      <p:sp>
        <p:nvSpPr>
          <p:cNvPr id="24" name="TextBox 23">
            <a:extLst>
              <a:ext uri="{FF2B5EF4-FFF2-40B4-BE49-F238E27FC236}">
                <a16:creationId xmlns:a16="http://schemas.microsoft.com/office/drawing/2014/main" id="{BC451874-49B7-47A8-9BA7-E05D1C88F16D}"/>
              </a:ext>
            </a:extLst>
          </p:cNvPr>
          <p:cNvSpPr txBox="1"/>
          <p:nvPr/>
        </p:nvSpPr>
        <p:spPr>
          <a:xfrm>
            <a:off x="7206106" y="2936715"/>
            <a:ext cx="1071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Students</a:t>
            </a:r>
          </a:p>
        </p:txBody>
      </p:sp>
      <p:sp>
        <p:nvSpPr>
          <p:cNvPr id="22" name="TextBox 21">
            <a:extLst>
              <a:ext uri="{FF2B5EF4-FFF2-40B4-BE49-F238E27FC236}">
                <a16:creationId xmlns:a16="http://schemas.microsoft.com/office/drawing/2014/main" id="{A07A13AF-F9FA-4717-B1EA-BE47CAE1253D}"/>
              </a:ext>
            </a:extLst>
          </p:cNvPr>
          <p:cNvSpPr txBox="1"/>
          <p:nvPr/>
        </p:nvSpPr>
        <p:spPr>
          <a:xfrm>
            <a:off x="9630196" y="2936715"/>
            <a:ext cx="1183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Educators</a:t>
            </a:r>
          </a:p>
        </p:txBody>
      </p:sp>
      <p:sp>
        <p:nvSpPr>
          <p:cNvPr id="8" name="TextBox 7">
            <a:extLst>
              <a:ext uri="{FF2B5EF4-FFF2-40B4-BE49-F238E27FC236}">
                <a16:creationId xmlns:a16="http://schemas.microsoft.com/office/drawing/2014/main" id="{CED90B30-C7A1-4D5C-A131-8152CC3B2382}"/>
              </a:ext>
            </a:extLst>
          </p:cNvPr>
          <p:cNvSpPr txBox="1"/>
          <p:nvPr/>
        </p:nvSpPr>
        <p:spPr>
          <a:xfrm>
            <a:off x="6465333" y="3518698"/>
            <a:ext cx="485164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How </a:t>
            </a:r>
            <a:r>
              <a:rPr kumimoji="0" lang="en-US" sz="1400" b="1" i="0" u="none" strike="noStrike" kern="1200" cap="none" spc="0" normalizeH="0" baseline="0" noProof="0">
                <a:ln>
                  <a:noFill/>
                </a:ln>
                <a:solidFill>
                  <a:srgbClr val="000000"/>
                </a:solidFill>
                <a:effectLst/>
                <a:uLnTx/>
                <a:uFillTx/>
                <a:latin typeface="Segoe UI"/>
                <a:ea typeface="+mn-ea"/>
                <a:cs typeface="+mn-cs"/>
              </a:rPr>
              <a:t>do you feel </a:t>
            </a:r>
            <a:r>
              <a:rPr kumimoji="0" lang="en-US" sz="1400" b="0" i="0" u="none" strike="noStrike" kern="1200" cap="none" spc="0" normalizeH="0" baseline="0" noProof="0">
                <a:ln>
                  <a:noFill/>
                </a:ln>
                <a:solidFill>
                  <a:srgbClr val="000000"/>
                </a:solidFill>
                <a:effectLst/>
                <a:uLnTx/>
                <a:uFillTx/>
                <a:latin typeface="Segoe UI"/>
                <a:ea typeface="+mn-ea"/>
                <a:cs typeface="+mn-cs"/>
              </a:rPr>
              <a:t>everyday in school?</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How </a:t>
            </a:r>
            <a:r>
              <a:rPr kumimoji="0" lang="en-US" sz="1400" b="1" i="0" u="none" strike="noStrike" kern="1200" cap="none" spc="0" normalizeH="0" baseline="0" noProof="0">
                <a:ln>
                  <a:noFill/>
                </a:ln>
                <a:solidFill>
                  <a:srgbClr val="000000"/>
                </a:solidFill>
                <a:effectLst/>
                <a:uLnTx/>
                <a:uFillTx/>
                <a:latin typeface="Segoe UI"/>
                <a:ea typeface="+mn-ea"/>
                <a:cs typeface="+mn-cs"/>
              </a:rPr>
              <a:t>do you want to feel</a:t>
            </a:r>
            <a:r>
              <a:rPr kumimoji="0" lang="en-US" sz="1400" b="0" i="0" u="none" strike="noStrike" kern="1200" cap="none" spc="0" normalizeH="0" baseline="0" noProof="0">
                <a:ln>
                  <a:noFill/>
                </a:ln>
                <a:solidFill>
                  <a:srgbClr val="000000"/>
                </a:solidFill>
                <a:effectLst/>
                <a:uLnTx/>
                <a:uFillTx/>
                <a:latin typeface="Segoe UI"/>
                <a:ea typeface="+mn-ea"/>
                <a:cs typeface="+mn-cs"/>
              </a:rPr>
              <a:t>?</a:t>
            </a:r>
          </a:p>
        </p:txBody>
      </p:sp>
      <p:sp>
        <p:nvSpPr>
          <p:cNvPr id="25" name="TextBox 24">
            <a:extLst>
              <a:ext uri="{FF2B5EF4-FFF2-40B4-BE49-F238E27FC236}">
                <a16:creationId xmlns:a16="http://schemas.microsoft.com/office/drawing/2014/main" id="{AE137341-45A2-482B-9262-22CC07C67D78}"/>
              </a:ext>
            </a:extLst>
          </p:cNvPr>
          <p:cNvSpPr txBox="1"/>
          <p:nvPr/>
        </p:nvSpPr>
        <p:spPr>
          <a:xfrm>
            <a:off x="7145213" y="4300702"/>
            <a:ext cx="1204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Guardians</a:t>
            </a:r>
          </a:p>
        </p:txBody>
      </p:sp>
      <p:sp>
        <p:nvSpPr>
          <p:cNvPr id="23" name="TextBox 22">
            <a:extLst>
              <a:ext uri="{FF2B5EF4-FFF2-40B4-BE49-F238E27FC236}">
                <a16:creationId xmlns:a16="http://schemas.microsoft.com/office/drawing/2014/main" id="{F6A5B1EB-4F9F-4D29-A6F0-B59FD485FE2B}"/>
              </a:ext>
            </a:extLst>
          </p:cNvPr>
          <p:cNvSpPr txBox="1"/>
          <p:nvPr/>
        </p:nvSpPr>
        <p:spPr>
          <a:xfrm>
            <a:off x="9611616" y="4300702"/>
            <a:ext cx="14253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Educational leaders</a:t>
            </a:r>
          </a:p>
        </p:txBody>
      </p:sp>
    </p:spTree>
    <p:extLst>
      <p:ext uri="{BB962C8B-B14F-4D97-AF65-F5344CB8AC3E}">
        <p14:creationId xmlns:p14="http://schemas.microsoft.com/office/powerpoint/2010/main" val="3044141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21E4-3F2D-4B2B-A557-1D4D065916B8}"/>
              </a:ext>
            </a:extLst>
          </p:cNvPr>
          <p:cNvSpPr>
            <a:spLocks noGrp="1"/>
          </p:cNvSpPr>
          <p:nvPr>
            <p:ph type="title"/>
          </p:nvPr>
        </p:nvSpPr>
        <p:spPr>
          <a:xfrm>
            <a:off x="588263" y="457200"/>
            <a:ext cx="11018520" cy="492443"/>
          </a:xfrm>
        </p:spPr>
        <p:txBody>
          <a:bodyPr/>
          <a:lstStyle/>
          <a:p>
            <a:r>
              <a:rPr lang="en-US"/>
              <a:t>Drive a positive school climate with Reflect </a:t>
            </a:r>
            <a:r>
              <a:rPr lang="en-US">
                <a:solidFill>
                  <a:schemeClr val="bg1">
                    <a:lumMod val="95000"/>
                  </a:schemeClr>
                </a:solidFill>
              </a:rPr>
              <a:t>2</a:t>
            </a:r>
          </a:p>
        </p:txBody>
      </p:sp>
      <p:pic>
        <p:nvPicPr>
          <p:cNvPr id="6" name="Picture 5" descr="User interface">
            <a:extLst>
              <a:ext uri="{FF2B5EF4-FFF2-40B4-BE49-F238E27FC236}">
                <a16:creationId xmlns:a16="http://schemas.microsoft.com/office/drawing/2014/main" id="{E7B4FCEB-3973-4431-832A-A3258BF44CC8}"/>
              </a:ext>
            </a:extLst>
          </p:cNvPr>
          <p:cNvPicPr>
            <a:picLocks noChangeAspect="1"/>
          </p:cNvPicPr>
          <p:nvPr/>
        </p:nvPicPr>
        <p:blipFill rotWithShape="1">
          <a:blip r:embed="rId3"/>
          <a:srcRect l="1" r="3197"/>
          <a:stretch/>
        </p:blipFill>
        <p:spPr>
          <a:xfrm>
            <a:off x="2136000" y="2254219"/>
            <a:ext cx="7920000" cy="4599955"/>
          </a:xfrm>
          <a:prstGeom prst="rect">
            <a:avLst/>
          </a:prstGeom>
        </p:spPr>
      </p:pic>
    </p:spTree>
    <p:extLst>
      <p:ext uri="{BB962C8B-B14F-4D97-AF65-F5344CB8AC3E}">
        <p14:creationId xmlns:p14="http://schemas.microsoft.com/office/powerpoint/2010/main" val="3661865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B48D-FB7B-4988-BB3C-2E2C1A9BFD50}"/>
              </a:ext>
            </a:extLst>
          </p:cNvPr>
          <p:cNvSpPr>
            <a:spLocks noGrp="1"/>
          </p:cNvSpPr>
          <p:nvPr>
            <p:ph type="title"/>
          </p:nvPr>
        </p:nvSpPr>
        <p:spPr/>
        <p:txBody>
          <a:bodyPr/>
          <a:lstStyle/>
          <a:p>
            <a:r>
              <a:rPr lang="en-US">
                <a:cs typeface="Segoe UI"/>
              </a:rPr>
              <a:t>AI for Accessibility</a:t>
            </a:r>
            <a:endParaRPr lang="en-US"/>
          </a:p>
        </p:txBody>
      </p:sp>
      <p:sp>
        <p:nvSpPr>
          <p:cNvPr id="6" name="Rectangle 5">
            <a:extLst>
              <a:ext uri="{FF2B5EF4-FFF2-40B4-BE49-F238E27FC236}">
                <a16:creationId xmlns:a16="http://schemas.microsoft.com/office/drawing/2014/main" id="{C7BC239A-C90D-4B8D-AB6C-FD46EB154224}"/>
              </a:ext>
            </a:extLst>
          </p:cNvPr>
          <p:cNvSpPr/>
          <p:nvPr/>
        </p:nvSpPr>
        <p:spPr>
          <a:xfrm>
            <a:off x="562707" y="1159915"/>
            <a:ext cx="6041137" cy="615553"/>
          </a:xfrm>
          <a:prstGeom prst="rect">
            <a:avLst/>
          </a:prstGeom>
        </p:spPr>
        <p:txBody>
          <a:bodyPr wrap="square" lIns="0" tIns="0" rIns="0" bIns="0" anchor="t">
            <a:spAutoFit/>
          </a:bodyPr>
          <a:lstStyle/>
          <a:p>
            <a:pPr marL="0" marR="0" lvl="0" indent="0" algn="l" defTabSz="932742" rtl="0" eaLnBrk="1" fontAlgn="auto" latinLnBrk="0" hangingPunct="1">
              <a:lnSpc>
                <a:spcPct val="100000"/>
              </a:lnSpc>
              <a:spcBef>
                <a:spcPts val="0"/>
              </a:spcBef>
              <a:spcAft>
                <a:spcPts val="0"/>
              </a:spcAft>
              <a:buClr>
                <a:srgbClr val="000000"/>
              </a:buClr>
              <a:buSzPct val="90000"/>
              <a:buFontTx/>
              <a:buNone/>
              <a:tabLst/>
              <a:defRPr/>
            </a:pPr>
            <a:r>
              <a:rPr kumimoji="0" lang="en-US" sz="2000" b="0" i="0" u="none" strike="noStrike" kern="0" cap="none" spc="0" normalizeH="0" baseline="0" noProof="0">
                <a:ln>
                  <a:noFill/>
                </a:ln>
                <a:solidFill>
                  <a:srgbClr val="000000"/>
                </a:solidFill>
                <a:effectLst/>
                <a:uLnTx/>
                <a:uFillTx/>
                <a:latin typeface="Segoe UI Semibold"/>
                <a:ea typeface="+mn-ea"/>
                <a:cs typeface="Segoe UI"/>
              </a:rPr>
              <a:t>A five-year, $25 million program that harnesses power of AI to amplify human capability</a:t>
            </a:r>
          </a:p>
        </p:txBody>
      </p:sp>
      <p:sp>
        <p:nvSpPr>
          <p:cNvPr id="29" name="TextBox 28">
            <a:extLst>
              <a:ext uri="{FF2B5EF4-FFF2-40B4-BE49-F238E27FC236}">
                <a16:creationId xmlns:a16="http://schemas.microsoft.com/office/drawing/2014/main" id="{32DBAD94-1751-4D6E-B351-319F596B4BBA}"/>
              </a:ext>
            </a:extLst>
          </p:cNvPr>
          <p:cNvSpPr txBox="1"/>
          <p:nvPr/>
        </p:nvSpPr>
        <p:spPr>
          <a:xfrm>
            <a:off x="564823" y="1985741"/>
            <a:ext cx="5943600" cy="369332"/>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67B8"/>
                </a:solidFill>
                <a:effectLst/>
                <a:uLnTx/>
                <a:uFillTx/>
                <a:latin typeface="Segoe UI Semibold"/>
                <a:ea typeface="+mn-ea"/>
                <a:cs typeface="Segoe UI" panose="020B0502040204020203" pitchFamily="34" charset="0"/>
              </a:rPr>
              <a:t>Focus areas:</a:t>
            </a:r>
          </a:p>
        </p:txBody>
      </p:sp>
      <p:sp>
        <p:nvSpPr>
          <p:cNvPr id="49" name="graduate" title="Icon of a graduation cap">
            <a:extLst>
              <a:ext uri="{FF2B5EF4-FFF2-40B4-BE49-F238E27FC236}">
                <a16:creationId xmlns:a16="http://schemas.microsoft.com/office/drawing/2014/main" id="{BB4E496E-5F27-487C-A477-AD73DD6639B1}"/>
              </a:ext>
            </a:extLst>
          </p:cNvPr>
          <p:cNvSpPr>
            <a:spLocks noChangeAspect="1" noEditPoints="1"/>
          </p:cNvSpPr>
          <p:nvPr/>
        </p:nvSpPr>
        <p:spPr bwMode="auto">
          <a:xfrm>
            <a:off x="595369" y="2612410"/>
            <a:ext cx="426389" cy="365760"/>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196DCA4D-7A3A-4C8A-8DC9-0607E014FD6A}"/>
              </a:ext>
            </a:extLst>
          </p:cNvPr>
          <p:cNvSpPr txBox="1"/>
          <p:nvPr/>
        </p:nvSpPr>
        <p:spPr>
          <a:xfrm>
            <a:off x="564823" y="2447441"/>
            <a:ext cx="5943600" cy="830997"/>
          </a:xfrm>
          <a:prstGeom prst="rect">
            <a:avLst/>
          </a:prstGeom>
          <a:noFill/>
        </p:spPr>
        <p:txBody>
          <a:bodyPr wrap="square" lIns="0" tIns="0" rIns="0" bIns="0" rtlCol="0" anchor="t">
            <a:spAutoFit/>
          </a:bodyPr>
          <a:lstStyle/>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7B8"/>
                </a:solidFill>
                <a:effectLst/>
                <a:uLnTx/>
                <a:uFillTx/>
                <a:latin typeface="Segoe UI Semibold"/>
                <a:ea typeface="+mn-ea"/>
                <a:cs typeface="Segoe UI"/>
              </a:rPr>
              <a:t>Education</a:t>
            </a:r>
            <a:endParaRPr kumimoji="0" lang="en-US" sz="1800" b="0" i="0" u="none" strike="noStrike" kern="1200" cap="none" spc="0" normalizeH="0" baseline="0" noProof="0">
              <a:ln>
                <a:noFill/>
              </a:ln>
              <a:solidFill>
                <a:srgbClr val="0067B8"/>
              </a:solidFill>
              <a:effectLst/>
              <a:uLnTx/>
              <a:uFillTx/>
              <a:latin typeface="Segoe UI Semibold"/>
              <a:ea typeface="+mn-ea"/>
              <a:cs typeface="Segoe UI" panose="020B0502040204020203" pitchFamily="34" charset="0"/>
            </a:endParaRPr>
          </a:p>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Ensure accessibility of learning materials, language development, and assistive technology options</a:t>
            </a:r>
          </a:p>
        </p:txBody>
      </p:sp>
      <p:sp>
        <p:nvSpPr>
          <p:cNvPr id="59" name="ContactCard_EEBD" descr="Icon of a contact card representing Employment">
            <a:extLst>
              <a:ext uri="{FF2B5EF4-FFF2-40B4-BE49-F238E27FC236}">
                <a16:creationId xmlns:a16="http://schemas.microsoft.com/office/drawing/2014/main" id="{186491FC-5132-43FD-A0BD-E6406B182375}"/>
              </a:ext>
            </a:extLst>
          </p:cNvPr>
          <p:cNvSpPr>
            <a:spLocks noChangeAspect="1" noEditPoints="1"/>
          </p:cNvSpPr>
          <p:nvPr/>
        </p:nvSpPr>
        <p:spPr bwMode="auto">
          <a:xfrm>
            <a:off x="585223" y="3656658"/>
            <a:ext cx="446681" cy="327782"/>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7" name="TextBox 66">
            <a:extLst>
              <a:ext uri="{FF2B5EF4-FFF2-40B4-BE49-F238E27FC236}">
                <a16:creationId xmlns:a16="http://schemas.microsoft.com/office/drawing/2014/main" id="{3D4F205A-817C-446E-AB84-8D1BD4CBBB23}"/>
              </a:ext>
            </a:extLst>
          </p:cNvPr>
          <p:cNvSpPr txBox="1"/>
          <p:nvPr/>
        </p:nvSpPr>
        <p:spPr>
          <a:xfrm>
            <a:off x="564823" y="3470237"/>
            <a:ext cx="5943600" cy="830997"/>
          </a:xfrm>
          <a:prstGeom prst="rect">
            <a:avLst/>
          </a:prstGeom>
          <a:noFill/>
        </p:spPr>
        <p:txBody>
          <a:bodyPr wrap="square" lIns="0" tIns="0" rIns="0" bIns="0" rtlCol="0" anchor="t">
            <a:spAutoFit/>
          </a:bodyPr>
          <a:lstStyle/>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7B8"/>
                </a:solidFill>
                <a:effectLst/>
                <a:uLnTx/>
                <a:uFillTx/>
                <a:latin typeface="Segoe UI Semibold"/>
                <a:ea typeface="+mn-ea"/>
                <a:cs typeface="Segoe UI"/>
              </a:rPr>
              <a:t>Employment</a:t>
            </a:r>
          </a:p>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Attract, retain, and upskill talent with disabilities, including workplace accommodations</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6" name="Family_EBDA" descr="Icon of a family of people representing Communication and Connection">
            <a:extLst>
              <a:ext uri="{FF2B5EF4-FFF2-40B4-BE49-F238E27FC236}">
                <a16:creationId xmlns:a16="http://schemas.microsoft.com/office/drawing/2014/main" id="{E5BB3797-550D-49EA-A3E0-04895E1C2CD4}"/>
              </a:ext>
            </a:extLst>
          </p:cNvPr>
          <p:cNvSpPr>
            <a:spLocks noChangeAspect="1" noEditPoints="1"/>
          </p:cNvSpPr>
          <p:nvPr/>
        </p:nvSpPr>
        <p:spPr bwMode="auto">
          <a:xfrm>
            <a:off x="591862" y="4668321"/>
            <a:ext cx="433403" cy="391102"/>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 name="TextBox 81">
            <a:extLst>
              <a:ext uri="{FF2B5EF4-FFF2-40B4-BE49-F238E27FC236}">
                <a16:creationId xmlns:a16="http://schemas.microsoft.com/office/drawing/2014/main" id="{A5B4BBAD-4F1A-4C1F-BA38-FFF113E325BE}"/>
              </a:ext>
            </a:extLst>
          </p:cNvPr>
          <p:cNvSpPr txBox="1"/>
          <p:nvPr/>
        </p:nvSpPr>
        <p:spPr>
          <a:xfrm>
            <a:off x="564823" y="4472106"/>
            <a:ext cx="5943600" cy="830997"/>
          </a:xfrm>
          <a:prstGeom prst="rect">
            <a:avLst/>
          </a:prstGeom>
          <a:noFill/>
        </p:spPr>
        <p:txBody>
          <a:bodyPr wrap="square" lIns="0" tIns="0" rIns="0" bIns="0" rtlCol="0" anchor="t">
            <a:spAutoFit/>
          </a:bodyPr>
          <a:lstStyle/>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7B8"/>
                </a:solidFill>
                <a:effectLst/>
                <a:uLnTx/>
                <a:uFillTx/>
                <a:latin typeface="Segoe UI Semibold"/>
                <a:ea typeface="+mn-ea"/>
                <a:cs typeface="Segoe UI"/>
              </a:rPr>
              <a:t>Community</a:t>
            </a:r>
            <a:endParaRPr kumimoji="0" lang="en-US" sz="1800" b="0" i="0" u="none" strike="noStrike" kern="1200" cap="none" spc="0" normalizeH="0" baseline="0" noProof="0">
              <a:ln>
                <a:noFill/>
              </a:ln>
              <a:solidFill>
                <a:srgbClr val="0067B8"/>
              </a:solidFill>
              <a:effectLst/>
              <a:uLnTx/>
              <a:uFillTx/>
              <a:latin typeface="Segoe UI Semibold"/>
              <a:ea typeface="+mn-ea"/>
              <a:cs typeface="Segoe UI" panose="020B0502040204020203" pitchFamily="34" charset="0"/>
            </a:endParaRPr>
          </a:p>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Improve personal connections to maintain relationships and mental health</a:t>
            </a:r>
          </a:p>
        </p:txBody>
      </p:sp>
      <p:pic>
        <p:nvPicPr>
          <p:cNvPr id="85" name="Picture 84" descr="Compass icon representing daily life">
            <a:extLst>
              <a:ext uri="{FF2B5EF4-FFF2-40B4-BE49-F238E27FC236}">
                <a16:creationId xmlns:a16="http://schemas.microsoft.com/office/drawing/2014/main" id="{0A8D570D-195A-470A-A3A5-0F3A3A4B1EED}"/>
              </a:ext>
            </a:extLst>
          </p:cNvPr>
          <p:cNvPicPr>
            <a:picLocks noChangeAspect="1"/>
          </p:cNvPicPr>
          <p:nvPr/>
        </p:nvPicPr>
        <p:blipFill>
          <a:blip r:embed="rId3"/>
          <a:stretch>
            <a:fillRect/>
          </a:stretch>
        </p:blipFill>
        <p:spPr>
          <a:xfrm>
            <a:off x="595203" y="5543910"/>
            <a:ext cx="426720" cy="434340"/>
          </a:xfrm>
          <a:prstGeom prst="rect">
            <a:avLst/>
          </a:prstGeom>
        </p:spPr>
      </p:pic>
      <p:sp>
        <p:nvSpPr>
          <p:cNvPr id="89" name="TextBox 88">
            <a:extLst>
              <a:ext uri="{FF2B5EF4-FFF2-40B4-BE49-F238E27FC236}">
                <a16:creationId xmlns:a16="http://schemas.microsoft.com/office/drawing/2014/main" id="{8EA1D293-9D88-4B82-98B0-15E0DE343C85}"/>
              </a:ext>
            </a:extLst>
          </p:cNvPr>
          <p:cNvSpPr txBox="1"/>
          <p:nvPr/>
        </p:nvSpPr>
        <p:spPr>
          <a:xfrm>
            <a:off x="564823" y="5420543"/>
            <a:ext cx="5943600" cy="830997"/>
          </a:xfrm>
          <a:prstGeom prst="rect">
            <a:avLst/>
          </a:prstGeom>
          <a:noFill/>
        </p:spPr>
        <p:txBody>
          <a:bodyPr wrap="square" lIns="0" tIns="0" rIns="0" bIns="0" rtlCol="0" anchor="t">
            <a:spAutoFit/>
          </a:bodyPr>
          <a:lstStyle/>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7B8"/>
                </a:solidFill>
                <a:effectLst/>
                <a:uLnTx/>
                <a:uFillTx/>
                <a:latin typeface="Segoe UI Semibold"/>
                <a:ea typeface="+mn-ea"/>
                <a:cs typeface="Segoe UI"/>
              </a:rPr>
              <a:t>Home</a:t>
            </a:r>
            <a:endParaRPr kumimoji="0" lang="en-US" sz="1800" b="0" i="0" u="none" strike="noStrike" kern="1200" cap="none" spc="0" normalizeH="0" baseline="0" noProof="0">
              <a:ln>
                <a:noFill/>
              </a:ln>
              <a:solidFill>
                <a:srgbClr val="0067B8"/>
              </a:solidFill>
              <a:effectLst/>
              <a:uLnTx/>
              <a:uFillTx/>
              <a:latin typeface="Segoe UI Semibold"/>
              <a:ea typeface="+mn-ea"/>
              <a:cs typeface="Segoe UI" panose="020B0502040204020203" pitchFamily="34" charset="0"/>
            </a:endParaRPr>
          </a:p>
          <a:p>
            <a:pPr marL="749300" marR="0" lvl="2"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lt"/>
                <a:cs typeface="Segoe UI"/>
              </a:rPr>
              <a:t>Advance opportunities in appliances, healthcare, transportation, and safety</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 name="Rectangle 91">
            <a:extLst>
              <a:ext uri="{FF2B5EF4-FFF2-40B4-BE49-F238E27FC236}">
                <a16:creationId xmlns:a16="http://schemas.microsoft.com/office/drawing/2014/main" id="{D3A4B427-7D44-4670-8AA7-B28A7C24DA0A}"/>
              </a:ext>
            </a:extLst>
          </p:cNvPr>
          <p:cNvSpPr/>
          <p:nvPr/>
        </p:nvSpPr>
        <p:spPr>
          <a:xfrm>
            <a:off x="562707" y="6400800"/>
            <a:ext cx="6096000" cy="276999"/>
          </a:xfrm>
          <a:prstGeom prst="rect">
            <a:avLst/>
          </a:prstGeom>
        </p:spPr>
        <p:txBody>
          <a:bodyPr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Learn more: </a:t>
            </a:r>
            <a:r>
              <a:rPr kumimoji="0" lang="en-US" sz="1600" b="0" i="0" u="none" strike="noStrike" kern="1200" cap="none" spc="0" normalizeH="0" baseline="0" noProof="0">
                <a:ln>
                  <a:noFill/>
                </a:ln>
                <a:solidFill>
                  <a:srgbClr val="000000"/>
                </a:solidFill>
                <a:effectLst/>
                <a:uLnTx/>
                <a:uFillTx/>
                <a:latin typeface="Segoe UI"/>
                <a:ea typeface="+mn-ea"/>
                <a:cs typeface="+mn-cs"/>
                <a:hlinkClick r:id="rId4"/>
              </a:rPr>
              <a:t>aka.ms/</a:t>
            </a:r>
            <a:r>
              <a:rPr kumimoji="0" lang="en-US" sz="1600" b="0" i="0" u="none" strike="noStrike" kern="1200" cap="none" spc="0" normalizeH="0" baseline="0" noProof="0" err="1">
                <a:ln>
                  <a:noFill/>
                </a:ln>
                <a:solidFill>
                  <a:srgbClr val="000000"/>
                </a:solidFill>
                <a:effectLst/>
                <a:uLnTx/>
                <a:uFillTx/>
                <a:latin typeface="Segoe UI"/>
                <a:ea typeface="+mn-ea"/>
                <a:cs typeface="+mn-cs"/>
                <a:hlinkClick r:id="rId4"/>
              </a:rPr>
              <a:t>AIforAccessibility</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94" name="Picture 2" descr="Someone taking a picture of a woman at a restaurant">
            <a:extLst>
              <a:ext uri="{FF2B5EF4-FFF2-40B4-BE49-F238E27FC236}">
                <a16:creationId xmlns:a16="http://schemas.microsoft.com/office/drawing/2014/main" id="{2D026A33-5566-42BB-8969-654245B47F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424" r="15322"/>
          <a:stretch/>
        </p:blipFill>
        <p:spPr bwMode="auto">
          <a:xfrm>
            <a:off x="6847103" y="7855"/>
            <a:ext cx="5407742" cy="68580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36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AA28-2F00-4AFE-A892-1DF1535935A8}"/>
              </a:ext>
            </a:extLst>
          </p:cNvPr>
          <p:cNvSpPr>
            <a:spLocks noGrp="1"/>
          </p:cNvSpPr>
          <p:nvPr>
            <p:ph type="title"/>
          </p:nvPr>
        </p:nvSpPr>
        <p:spPr>
          <a:xfrm>
            <a:off x="588963" y="457200"/>
            <a:ext cx="11017250" cy="1107996"/>
          </a:xfrm>
        </p:spPr>
        <p:txBody>
          <a:bodyPr/>
          <a:lstStyle/>
          <a:p>
            <a:r>
              <a:rPr lang="en-US" dirty="0"/>
              <a:t>The benefits of a low-code</a:t>
            </a:r>
            <a:br>
              <a:rPr lang="en-US" dirty="0"/>
            </a:br>
            <a:r>
              <a:rPr lang="en-US" dirty="0"/>
              <a:t>development platform</a:t>
            </a:r>
          </a:p>
        </p:txBody>
      </p:sp>
      <p:sp>
        <p:nvSpPr>
          <p:cNvPr id="6" name="TextBox 5">
            <a:extLst>
              <a:ext uri="{FF2B5EF4-FFF2-40B4-BE49-F238E27FC236}">
                <a16:creationId xmlns:a16="http://schemas.microsoft.com/office/drawing/2014/main" id="{D20355EF-26DE-4ED1-8088-A834720E3E30}"/>
              </a:ext>
            </a:extLst>
          </p:cNvPr>
          <p:cNvSpPr txBox="1"/>
          <p:nvPr/>
        </p:nvSpPr>
        <p:spPr>
          <a:xfrm>
            <a:off x="577388" y="1606668"/>
            <a:ext cx="5990166" cy="2769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2774"/>
                </a:solidFill>
                <a:effectLst/>
                <a:uLnTx/>
                <a:uFillTx/>
                <a:latin typeface="Segoe UI Semibold"/>
                <a:ea typeface="+mn-ea"/>
                <a:cs typeface="+mn-cs"/>
              </a:rPr>
              <a:t>Increase productivity and agility across your organization</a:t>
            </a:r>
          </a:p>
        </p:txBody>
      </p:sp>
      <p:sp>
        <p:nvSpPr>
          <p:cNvPr id="11" name="Rectangle 10">
            <a:extLst>
              <a:ext uri="{FF2B5EF4-FFF2-40B4-BE49-F238E27FC236}">
                <a16:creationId xmlns:a16="http://schemas.microsoft.com/office/drawing/2014/main" id="{02E88D98-4863-4862-A04B-429888D4D1E7}"/>
              </a:ext>
            </a:extLst>
          </p:cNvPr>
          <p:cNvSpPr>
            <a:spLocks/>
          </p:cNvSpPr>
          <p:nvPr/>
        </p:nvSpPr>
        <p:spPr bwMode="auto">
          <a:xfrm>
            <a:off x="1628734" y="2237683"/>
            <a:ext cx="4151778" cy="64787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742774"/>
                </a:solidFill>
                <a:effectLst/>
                <a:uLnTx/>
                <a:uFillTx/>
                <a:latin typeface="Segoe UI Semibold"/>
                <a:ea typeface="+mn-ea"/>
                <a:cs typeface="Segoe UI" pitchFamily="34" charset="0"/>
              </a:rPr>
              <a:t>Efficient</a:t>
            </a:r>
          </a:p>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Teams can simultaneously develop apps for multiple</a:t>
            </a:r>
            <a:b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b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platforms and rapidly provide working examples. </a:t>
            </a:r>
          </a:p>
        </p:txBody>
      </p:sp>
      <p:sp>
        <p:nvSpPr>
          <p:cNvPr id="13" name="Rectangle 12">
            <a:extLst>
              <a:ext uri="{FF2B5EF4-FFF2-40B4-BE49-F238E27FC236}">
                <a16:creationId xmlns:a16="http://schemas.microsoft.com/office/drawing/2014/main" id="{C3456252-4BC7-43B3-A339-EEC0543A7E7C}"/>
              </a:ext>
            </a:extLst>
          </p:cNvPr>
          <p:cNvSpPr/>
          <p:nvPr/>
        </p:nvSpPr>
        <p:spPr bwMode="auto">
          <a:xfrm>
            <a:off x="1628734" y="3272227"/>
            <a:ext cx="4376198" cy="8417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742774"/>
                </a:solidFill>
                <a:effectLst/>
                <a:uLnTx/>
                <a:uFillTx/>
                <a:latin typeface="Segoe UI Semibold"/>
                <a:ea typeface="+mn-ea"/>
                <a:cs typeface="Segoe UI" pitchFamily="34" charset="0"/>
              </a:rPr>
              <a:t>Flexible</a:t>
            </a:r>
          </a:p>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Create flexible apps that accomplish specific tasks. That</a:t>
            </a:r>
            <a:b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b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flexibility is critical for scaling and extending apps to</a:t>
            </a:r>
            <a:b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b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quickly finish projects.</a:t>
            </a:r>
          </a:p>
        </p:txBody>
      </p:sp>
      <p:sp>
        <p:nvSpPr>
          <p:cNvPr id="14" name="Rectangle 13">
            <a:extLst>
              <a:ext uri="{FF2B5EF4-FFF2-40B4-BE49-F238E27FC236}">
                <a16:creationId xmlns:a16="http://schemas.microsoft.com/office/drawing/2014/main" id="{BB0CDD42-AA54-4812-964B-7FA7D321E93F}"/>
              </a:ext>
            </a:extLst>
          </p:cNvPr>
          <p:cNvSpPr/>
          <p:nvPr/>
        </p:nvSpPr>
        <p:spPr bwMode="auto">
          <a:xfrm>
            <a:off x="1628734" y="4500670"/>
            <a:ext cx="4457952" cy="64787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742774"/>
                </a:solidFill>
                <a:effectLst/>
                <a:uLnTx/>
                <a:uFillTx/>
                <a:latin typeface="Segoe UI Semibold"/>
                <a:ea typeface="+mn-ea"/>
                <a:cs typeface="Segoe UI" pitchFamily="34" charset="0"/>
              </a:rPr>
              <a:t>Responsive</a:t>
            </a:r>
          </a:p>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Easily pivot to accommodate roller-coaster market shifts</a:t>
            </a:r>
            <a:b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b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with new digital initiatives.</a:t>
            </a:r>
          </a:p>
        </p:txBody>
      </p:sp>
      <p:sp>
        <p:nvSpPr>
          <p:cNvPr id="12" name="Rectangle 11">
            <a:extLst>
              <a:ext uri="{FF2B5EF4-FFF2-40B4-BE49-F238E27FC236}">
                <a16:creationId xmlns:a16="http://schemas.microsoft.com/office/drawing/2014/main" id="{77BD1485-0A35-487F-91A0-025693B21E3B}"/>
              </a:ext>
            </a:extLst>
          </p:cNvPr>
          <p:cNvSpPr/>
          <p:nvPr/>
        </p:nvSpPr>
        <p:spPr bwMode="auto">
          <a:xfrm>
            <a:off x="1628734" y="5535213"/>
            <a:ext cx="4687181" cy="64787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600" b="0" i="0" u="none" strike="noStrike" kern="0" cap="none" spc="0" normalizeH="0" baseline="0" noProof="0" dirty="0">
                <a:ln>
                  <a:noFill/>
                </a:ln>
                <a:solidFill>
                  <a:srgbClr val="742774"/>
                </a:solidFill>
                <a:effectLst/>
                <a:uLnTx/>
                <a:uFillTx/>
                <a:latin typeface="Segoe UI Semibold"/>
                <a:ea typeface="+mn-ea"/>
                <a:cs typeface="Segoe UI" pitchFamily="34" charset="0"/>
              </a:rPr>
              <a:t>Repeatable</a:t>
            </a:r>
          </a:p>
          <a:p>
            <a:pPr marL="0" marR="0" lvl="0" indent="0" algn="l" defTabSz="777240" rtl="0" eaLnBrk="1" fontAlgn="auto" latinLnBrk="0" hangingPunct="1">
              <a:lnSpc>
                <a:spcPct val="90000"/>
              </a:lnSpc>
              <a:spcBef>
                <a:spcPts val="0"/>
              </a:spcBef>
              <a:spcAft>
                <a:spcPts val="300"/>
              </a:spcAft>
              <a:buClrTx/>
              <a:buSzTx/>
              <a:buFontTx/>
              <a:buNone/>
              <a:tabLst/>
              <a:defRPr/>
            </a:pP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Provide customers with a consistent, frictionless experience</a:t>
            </a:r>
            <a:b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br>
            <a:r>
              <a:rPr kumimoji="0" lang="en-US" sz="1400" b="0" i="0" u="none" strike="noStrike" kern="0" cap="none" spc="0" normalizeH="0" baseline="0" noProof="0" dirty="0">
                <a:ln>
                  <a:noFill/>
                </a:ln>
                <a:gradFill>
                  <a:gsLst>
                    <a:gs pos="100000">
                      <a:srgbClr val="000000"/>
                    </a:gs>
                    <a:gs pos="0">
                      <a:srgbClr val="000000"/>
                    </a:gs>
                  </a:gsLst>
                  <a:lin ang="2700000" scaled="1"/>
                </a:gradFill>
                <a:effectLst/>
                <a:uLnTx/>
                <a:uFillTx/>
                <a:latin typeface="Segoe UI"/>
                <a:ea typeface="+mn-ea"/>
                <a:cs typeface="Segoe UI" pitchFamily="34" charset="0"/>
              </a:rPr>
              <a:t>using prebuilt templates and chatbots.</a:t>
            </a:r>
          </a:p>
        </p:txBody>
      </p:sp>
      <p:pic>
        <p:nvPicPr>
          <p:cNvPr id="9" name="Picture 8">
            <a:extLst>
              <a:ext uri="{FF2B5EF4-FFF2-40B4-BE49-F238E27FC236}">
                <a16:creationId xmlns:a16="http://schemas.microsoft.com/office/drawing/2014/main" id="{CBF271F4-F8E6-4527-B81B-FA16ABC82FE4}"/>
              </a:ext>
              <a:ext uri="{C183D7F6-B498-43B3-948B-1728B52AA6E4}">
                <adec:decorative xmlns:adec="http://schemas.microsoft.com/office/drawing/2017/decorative" val="1"/>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542" r="32711"/>
          <a:stretch/>
        </p:blipFill>
        <p:spPr>
          <a:xfrm>
            <a:off x="6898511" y="0"/>
            <a:ext cx="5293489" cy="6858000"/>
          </a:xfrm>
          <a:prstGeom prst="rect">
            <a:avLst/>
          </a:prstGeom>
        </p:spPr>
      </p:pic>
      <p:grpSp>
        <p:nvGrpSpPr>
          <p:cNvPr id="26" name="Group 25">
            <a:extLst>
              <a:ext uri="{FF2B5EF4-FFF2-40B4-BE49-F238E27FC236}">
                <a16:creationId xmlns:a16="http://schemas.microsoft.com/office/drawing/2014/main" id="{D198E99A-2FE5-433E-B8BC-0DEF37EB0A5E}"/>
              </a:ext>
              <a:ext uri="{C183D7F6-B498-43B3-948B-1728B52AA6E4}">
                <adec:decorative xmlns:adec="http://schemas.microsoft.com/office/drawing/2017/decorative" val="1"/>
              </a:ext>
            </a:extLst>
          </p:cNvPr>
          <p:cNvGrpSpPr/>
          <p:nvPr/>
        </p:nvGrpSpPr>
        <p:grpSpPr>
          <a:xfrm>
            <a:off x="708843" y="2272202"/>
            <a:ext cx="578832" cy="3876362"/>
            <a:chOff x="708843" y="2272202"/>
            <a:chExt cx="578832" cy="3876362"/>
          </a:xfrm>
        </p:grpSpPr>
        <p:sp>
          <p:nvSpPr>
            <p:cNvPr id="10" name="Rectangle: Rounded Corners 9">
              <a:extLst>
                <a:ext uri="{FF2B5EF4-FFF2-40B4-BE49-F238E27FC236}">
                  <a16:creationId xmlns:a16="http://schemas.microsoft.com/office/drawing/2014/main" id="{B99B515D-F111-4A67-BC9E-C480E8D6F43E}"/>
                </a:ext>
                <a:ext uri="{C183D7F6-B498-43B3-948B-1728B52AA6E4}">
                  <adec:decorative xmlns:adec="http://schemas.microsoft.com/office/drawing/2017/decorative" val="1"/>
                </a:ext>
              </a:extLst>
            </p:cNvPr>
            <p:cNvSpPr/>
            <p:nvPr/>
          </p:nvSpPr>
          <p:spPr bwMode="auto">
            <a:xfrm rot="2700000">
              <a:off x="708843" y="2272202"/>
              <a:ext cx="578832" cy="578832"/>
            </a:xfrm>
            <a:prstGeom prst="roundRect">
              <a:avLst>
                <a:gd name="adj" fmla="val 5092"/>
              </a:avLst>
            </a:prstGeom>
            <a:solidFill>
              <a:schemeClr val="bg1"/>
            </a:solidFill>
            <a:ln w="28575"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F879A68D-D3CC-47FC-BFA3-6932AFB4B900}"/>
                </a:ext>
              </a:extLst>
            </p:cNvPr>
            <p:cNvSpPr/>
            <p:nvPr/>
          </p:nvSpPr>
          <p:spPr bwMode="auto">
            <a:xfrm rot="2700000">
              <a:off x="708843" y="3403695"/>
              <a:ext cx="578832" cy="578832"/>
            </a:xfrm>
            <a:prstGeom prst="roundRect">
              <a:avLst>
                <a:gd name="adj" fmla="val 5092"/>
              </a:avLst>
            </a:prstGeom>
            <a:solidFill>
              <a:schemeClr val="bg1"/>
            </a:solidFill>
            <a:ln w="28575"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8F71DA79-EEF7-45B8-9CA9-C30A30AAD2F9}"/>
                </a:ext>
              </a:extLst>
            </p:cNvPr>
            <p:cNvSpPr/>
            <p:nvPr/>
          </p:nvSpPr>
          <p:spPr bwMode="auto">
            <a:xfrm rot="2700000">
              <a:off x="708843" y="4535189"/>
              <a:ext cx="578832" cy="578832"/>
            </a:xfrm>
            <a:prstGeom prst="roundRect">
              <a:avLst>
                <a:gd name="adj" fmla="val 5092"/>
              </a:avLst>
            </a:prstGeom>
            <a:solidFill>
              <a:schemeClr val="bg1"/>
            </a:solidFill>
            <a:ln w="28575"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88D351BF-838D-4562-BC09-025699996951}"/>
                </a:ext>
              </a:extLst>
            </p:cNvPr>
            <p:cNvSpPr/>
            <p:nvPr/>
          </p:nvSpPr>
          <p:spPr bwMode="auto">
            <a:xfrm rot="2700000">
              <a:off x="708843" y="5569732"/>
              <a:ext cx="578832" cy="578832"/>
            </a:xfrm>
            <a:prstGeom prst="roundRect">
              <a:avLst>
                <a:gd name="adj" fmla="val 5092"/>
              </a:avLst>
            </a:prstGeom>
            <a:solidFill>
              <a:schemeClr val="bg1"/>
            </a:solidFill>
            <a:ln w="28575"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22" name="Family_EBDA">
              <a:extLst>
                <a:ext uri="{FF2B5EF4-FFF2-40B4-BE49-F238E27FC236}">
                  <a16:creationId xmlns:a16="http://schemas.microsoft.com/office/drawing/2014/main" id="{ED977329-D952-4FA4-BD4F-D99D6B627FF8}"/>
                </a:ext>
              </a:extLst>
            </p:cNvPr>
            <p:cNvSpPr>
              <a:spLocks noChangeAspect="1" noEditPoints="1"/>
            </p:cNvSpPr>
            <p:nvPr/>
          </p:nvSpPr>
          <p:spPr bwMode="auto">
            <a:xfrm>
              <a:off x="832988" y="2412478"/>
              <a:ext cx="330542" cy="298280"/>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_9">
              <a:extLst>
                <a:ext uri="{FF2B5EF4-FFF2-40B4-BE49-F238E27FC236}">
                  <a16:creationId xmlns:a16="http://schemas.microsoft.com/office/drawing/2014/main" id="{E4E09BD3-649A-47A9-B1B0-736464758799}"/>
                </a:ext>
              </a:extLst>
            </p:cNvPr>
            <p:cNvSpPr>
              <a:spLocks noChangeAspect="1" noEditPoints="1"/>
            </p:cNvSpPr>
            <p:nvPr/>
          </p:nvSpPr>
          <p:spPr bwMode="auto">
            <a:xfrm>
              <a:off x="832978" y="3543971"/>
              <a:ext cx="330562" cy="29828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sp>
          <p:nvSpPr>
            <p:cNvPr id="24" name="strategy">
              <a:extLst>
                <a:ext uri="{FF2B5EF4-FFF2-40B4-BE49-F238E27FC236}">
                  <a16:creationId xmlns:a16="http://schemas.microsoft.com/office/drawing/2014/main" id="{FE97F27D-E6EB-47C1-ACEB-451E71416B40}"/>
                </a:ext>
              </a:extLst>
            </p:cNvPr>
            <p:cNvSpPr>
              <a:spLocks noChangeAspect="1" noEditPoints="1"/>
            </p:cNvSpPr>
            <p:nvPr/>
          </p:nvSpPr>
          <p:spPr bwMode="auto">
            <a:xfrm>
              <a:off x="867761" y="4650740"/>
              <a:ext cx="260996" cy="34773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MiniExpand_E93A">
              <a:extLst>
                <a:ext uri="{FF2B5EF4-FFF2-40B4-BE49-F238E27FC236}">
                  <a16:creationId xmlns:a16="http://schemas.microsoft.com/office/drawing/2014/main" id="{F2C2B2E7-F498-438A-AFC7-C38136326762}"/>
                </a:ext>
              </a:extLst>
            </p:cNvPr>
            <p:cNvSpPr>
              <a:spLocks noChangeAspect="1" noEditPoints="1"/>
            </p:cNvSpPr>
            <p:nvPr/>
          </p:nvSpPr>
          <p:spPr bwMode="auto">
            <a:xfrm>
              <a:off x="822069" y="5710008"/>
              <a:ext cx="352380" cy="298280"/>
            </a:xfrm>
            <a:custGeom>
              <a:avLst/>
              <a:gdLst>
                <a:gd name="T0" fmla="*/ 3493 w 4781"/>
                <a:gd name="T1" fmla="*/ 0 h 4047"/>
                <a:gd name="T2" fmla="*/ 4781 w 4781"/>
                <a:gd name="T3" fmla="*/ 0 h 4047"/>
                <a:gd name="T4" fmla="*/ 4781 w 4781"/>
                <a:gd name="T5" fmla="*/ 1288 h 4047"/>
                <a:gd name="T6" fmla="*/ 4781 w 4781"/>
                <a:gd name="T7" fmla="*/ 0 h 4047"/>
                <a:gd name="T8" fmla="*/ 2889 w 4781"/>
                <a:gd name="T9" fmla="*/ 1894 h 4047"/>
                <a:gd name="T10" fmla="*/ 3126 w 4781"/>
                <a:gd name="T11" fmla="*/ 0 h 4047"/>
                <a:gd name="T12" fmla="*/ 0 w 4781"/>
                <a:gd name="T13" fmla="*/ 0 h 4047"/>
                <a:gd name="T14" fmla="*/ 0 w 4781"/>
                <a:gd name="T15" fmla="*/ 4047 h 4047"/>
                <a:gd name="T16" fmla="*/ 4781 w 4781"/>
                <a:gd name="T17" fmla="*/ 4047 h 4047"/>
                <a:gd name="T18" fmla="*/ 4781 w 4781"/>
                <a:gd name="T19" fmla="*/ 1656 h 4047"/>
                <a:gd name="T20" fmla="*/ 2207 w 4781"/>
                <a:gd name="T21" fmla="*/ 4047 h 4047"/>
                <a:gd name="T22" fmla="*/ 2207 w 4781"/>
                <a:gd name="T23" fmla="*/ 2575 h 4047"/>
                <a:gd name="T24" fmla="*/ 0 w 4781"/>
                <a:gd name="T25" fmla="*/ 2575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1" h="4047">
                  <a:moveTo>
                    <a:pt x="3493" y="0"/>
                  </a:moveTo>
                  <a:lnTo>
                    <a:pt x="4781" y="0"/>
                  </a:lnTo>
                  <a:lnTo>
                    <a:pt x="4781" y="1288"/>
                  </a:lnTo>
                  <a:moveTo>
                    <a:pt x="4781" y="0"/>
                  </a:moveTo>
                  <a:lnTo>
                    <a:pt x="2889" y="1894"/>
                  </a:lnTo>
                  <a:moveTo>
                    <a:pt x="3126" y="0"/>
                  </a:moveTo>
                  <a:lnTo>
                    <a:pt x="0" y="0"/>
                  </a:lnTo>
                  <a:lnTo>
                    <a:pt x="0" y="4047"/>
                  </a:lnTo>
                  <a:lnTo>
                    <a:pt x="4781" y="4047"/>
                  </a:lnTo>
                  <a:lnTo>
                    <a:pt x="4781" y="1656"/>
                  </a:lnTo>
                  <a:moveTo>
                    <a:pt x="2207" y="4047"/>
                  </a:moveTo>
                  <a:lnTo>
                    <a:pt x="2207" y="2575"/>
                  </a:lnTo>
                  <a:lnTo>
                    <a:pt x="0" y="2575"/>
                  </a:ln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11987289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94" name="Title 7">
            <a:extLst>
              <a:ext uri="{FF2B5EF4-FFF2-40B4-BE49-F238E27FC236}">
                <a16:creationId xmlns:a16="http://schemas.microsoft.com/office/drawing/2014/main" id="{27C2EFE8-5035-4780-B671-D425D4EC1C99}"/>
              </a:ext>
            </a:extLst>
          </p:cNvPr>
          <p:cNvSpPr txBox="1">
            <a:spLocks noGrp="1"/>
          </p:cNvSpPr>
          <p:nvPr>
            <p:ph type="title" idx="4294967295"/>
          </p:nvPr>
        </p:nvSpPr>
        <p:spPr>
          <a:xfrm>
            <a:off x="439082" y="1371525"/>
            <a:ext cx="8949847" cy="67710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bg1"/>
                </a:solidFill>
                <a:effectLst/>
                <a:uLnTx/>
                <a:uFillTx/>
                <a:latin typeface="Segoe UI Semibold"/>
                <a:ea typeface="+mn-ea"/>
                <a:cs typeface="Segoe UI" pitchFamily="34" charset="0"/>
              </a:rPr>
              <a:t>The pace of change is </a:t>
            </a:r>
            <a:r>
              <a:rPr kumimoji="0" lang="en-US" sz="4400" b="0" i="0" u="none" strike="noStrike" kern="1200" cap="none" spc="-50" normalizeH="0" baseline="0" noProof="0">
                <a:ln w="3175">
                  <a:noFill/>
                </a:ln>
                <a:solidFill>
                  <a:srgbClr val="C08FED"/>
                </a:solidFill>
                <a:effectLst/>
                <a:uLnTx/>
                <a:uFillTx/>
                <a:latin typeface="Segoe UI Semibold"/>
                <a:ea typeface="+mn-ea"/>
                <a:cs typeface="Segoe UI" pitchFamily="34" charset="0"/>
              </a:rPr>
              <a:t>accelerating.</a:t>
            </a:r>
          </a:p>
        </p:txBody>
      </p:sp>
      <p:cxnSp>
        <p:nvCxnSpPr>
          <p:cNvPr id="88" name="Straight Connector 87">
            <a:extLst>
              <a:ext uri="{FF2B5EF4-FFF2-40B4-BE49-F238E27FC236}">
                <a16:creationId xmlns:a16="http://schemas.microsoft.com/office/drawing/2014/main" id="{B69F608C-C265-46E8-BA02-5CA8DEA8A085}"/>
              </a:ext>
              <a:ext uri="{C183D7F6-B498-43B3-948B-1728B52AA6E4}">
                <adec:decorative xmlns:adec="http://schemas.microsoft.com/office/drawing/2017/decorative" val="1"/>
              </a:ext>
            </a:extLst>
          </p:cNvPr>
          <p:cNvCxnSpPr>
            <a:cxnSpLocks/>
          </p:cNvCxnSpPr>
          <p:nvPr/>
        </p:nvCxnSpPr>
        <p:spPr>
          <a:xfrm>
            <a:off x="706585" y="4542946"/>
            <a:ext cx="1828800" cy="0"/>
          </a:xfrm>
          <a:prstGeom prst="line">
            <a:avLst/>
          </a:prstGeom>
          <a:solidFill>
            <a:srgbClr val="0D0D0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 name="Group 1" descr="Industrial Revolution icon">
            <a:extLst>
              <a:ext uri="{FF2B5EF4-FFF2-40B4-BE49-F238E27FC236}">
                <a16:creationId xmlns:a16="http://schemas.microsoft.com/office/drawing/2014/main" id="{B350BD6F-240E-4249-A18A-A3A4CF7ADEE3}"/>
              </a:ext>
            </a:extLst>
          </p:cNvPr>
          <p:cNvGrpSpPr/>
          <p:nvPr/>
        </p:nvGrpSpPr>
        <p:grpSpPr>
          <a:xfrm>
            <a:off x="32104" y="3099692"/>
            <a:ext cx="1344558" cy="1264404"/>
            <a:chOff x="32104" y="3099692"/>
            <a:chExt cx="1344558" cy="1264404"/>
          </a:xfrm>
        </p:grpSpPr>
        <p:sp>
          <p:nvSpPr>
            <p:cNvPr id="96" name="TextBox 95">
              <a:extLst>
                <a:ext uri="{FF2B5EF4-FFF2-40B4-BE49-F238E27FC236}">
                  <a16:creationId xmlns:a16="http://schemas.microsoft.com/office/drawing/2014/main" id="{B393769B-B037-404A-A747-57B1A4BD1666}"/>
                </a:ext>
              </a:extLst>
            </p:cNvPr>
            <p:cNvSpPr txBox="1"/>
            <p:nvPr/>
          </p:nvSpPr>
          <p:spPr>
            <a:xfrm>
              <a:off x="32104" y="3948598"/>
              <a:ext cx="134455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Industrial Revolution</a:t>
              </a:r>
            </a:p>
          </p:txBody>
        </p:sp>
        <p:pic>
          <p:nvPicPr>
            <p:cNvPr id="112" name="Picture 111" descr="A picture containing text&#10;&#10;Description automatically generated">
              <a:extLst>
                <a:ext uri="{FF2B5EF4-FFF2-40B4-BE49-F238E27FC236}">
                  <a16:creationId xmlns:a16="http://schemas.microsoft.com/office/drawing/2014/main" id="{355531DE-F3F2-4C63-8A87-EE0071DB8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67" y="3099692"/>
              <a:ext cx="952500" cy="952500"/>
            </a:xfrm>
            <a:prstGeom prst="rect">
              <a:avLst/>
            </a:prstGeom>
          </p:spPr>
        </p:pic>
      </p:grpSp>
      <p:grpSp>
        <p:nvGrpSpPr>
          <p:cNvPr id="4" name="Group 3" descr="Lightbulb icon">
            <a:extLst>
              <a:ext uri="{FF2B5EF4-FFF2-40B4-BE49-F238E27FC236}">
                <a16:creationId xmlns:a16="http://schemas.microsoft.com/office/drawing/2014/main" id="{BE04AF41-376F-4FFE-A029-A8DDAD5F5AF7}"/>
              </a:ext>
            </a:extLst>
          </p:cNvPr>
          <p:cNvGrpSpPr/>
          <p:nvPr/>
        </p:nvGrpSpPr>
        <p:grpSpPr>
          <a:xfrm>
            <a:off x="1886886" y="3125311"/>
            <a:ext cx="1344558" cy="1183422"/>
            <a:chOff x="1886886" y="3125311"/>
            <a:chExt cx="1344558" cy="1183422"/>
          </a:xfrm>
        </p:grpSpPr>
        <p:sp>
          <p:nvSpPr>
            <p:cNvPr id="98" name="TextBox 97">
              <a:extLst>
                <a:ext uri="{FF2B5EF4-FFF2-40B4-BE49-F238E27FC236}">
                  <a16:creationId xmlns:a16="http://schemas.microsoft.com/office/drawing/2014/main" id="{ED115BF3-2359-4F40-9114-B7D28E271BCA}"/>
                </a:ext>
              </a:extLst>
            </p:cNvPr>
            <p:cNvSpPr txBox="1"/>
            <p:nvPr/>
          </p:nvSpPr>
          <p:spPr>
            <a:xfrm>
              <a:off x="1886886" y="4047123"/>
              <a:ext cx="13445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Electricity</a:t>
              </a:r>
            </a:p>
          </p:txBody>
        </p:sp>
        <p:pic>
          <p:nvPicPr>
            <p:cNvPr id="114" name="Picture 113" descr="A picture containing text, clipart, light&#10;&#10;Description automatically generated">
              <a:extLst>
                <a:ext uri="{FF2B5EF4-FFF2-40B4-BE49-F238E27FC236}">
                  <a16:creationId xmlns:a16="http://schemas.microsoft.com/office/drawing/2014/main" id="{9D8393A6-6C7C-4AB7-8E1F-1F62B6A8D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915" y="3125311"/>
              <a:ext cx="952500" cy="952500"/>
            </a:xfrm>
            <a:prstGeom prst="rect">
              <a:avLst/>
            </a:prstGeom>
          </p:spPr>
        </p:pic>
      </p:grpSp>
      <p:grpSp>
        <p:nvGrpSpPr>
          <p:cNvPr id="5" name="Group 4" descr="space ship icon">
            <a:extLst>
              <a:ext uri="{FF2B5EF4-FFF2-40B4-BE49-F238E27FC236}">
                <a16:creationId xmlns:a16="http://schemas.microsoft.com/office/drawing/2014/main" id="{A6B27599-2CCF-4D3E-B1DA-AB2A49753148}"/>
              </a:ext>
            </a:extLst>
          </p:cNvPr>
          <p:cNvGrpSpPr/>
          <p:nvPr/>
        </p:nvGrpSpPr>
        <p:grpSpPr>
          <a:xfrm>
            <a:off x="3651670" y="3114992"/>
            <a:ext cx="1054592" cy="1256799"/>
            <a:chOff x="3651670" y="3114992"/>
            <a:chExt cx="1054592" cy="1256799"/>
          </a:xfrm>
        </p:grpSpPr>
        <p:sp>
          <p:nvSpPr>
            <p:cNvPr id="100" name="TextBox 99">
              <a:extLst>
                <a:ext uri="{FF2B5EF4-FFF2-40B4-BE49-F238E27FC236}">
                  <a16:creationId xmlns:a16="http://schemas.microsoft.com/office/drawing/2014/main" id="{7274D935-4970-46E0-962D-9CA6A6755237}"/>
                </a:ext>
              </a:extLst>
            </p:cNvPr>
            <p:cNvSpPr txBox="1"/>
            <p:nvPr/>
          </p:nvSpPr>
          <p:spPr>
            <a:xfrm>
              <a:off x="3651670" y="3940904"/>
              <a:ext cx="10545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Moon Landing</a:t>
              </a:r>
            </a:p>
          </p:txBody>
        </p:sp>
        <p:pic>
          <p:nvPicPr>
            <p:cNvPr id="118" name="Picture 117" descr="A picture containing text, clipart&#10;&#10;Description automatically generated">
              <a:extLst>
                <a:ext uri="{FF2B5EF4-FFF2-40B4-BE49-F238E27FC236}">
                  <a16:creationId xmlns:a16="http://schemas.microsoft.com/office/drawing/2014/main" id="{B9C04E41-34E8-4EC7-92C8-7EEF48485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716" y="3114992"/>
              <a:ext cx="952500" cy="952500"/>
            </a:xfrm>
            <a:prstGeom prst="rect">
              <a:avLst/>
            </a:prstGeom>
          </p:spPr>
        </p:pic>
      </p:grpSp>
      <p:grpSp>
        <p:nvGrpSpPr>
          <p:cNvPr id="6" name="Group 5" descr="Internet icon">
            <a:extLst>
              <a:ext uri="{FF2B5EF4-FFF2-40B4-BE49-F238E27FC236}">
                <a16:creationId xmlns:a16="http://schemas.microsoft.com/office/drawing/2014/main" id="{B0720CB5-A7F9-46A1-9694-F37DA7129021}"/>
              </a:ext>
            </a:extLst>
          </p:cNvPr>
          <p:cNvGrpSpPr/>
          <p:nvPr/>
        </p:nvGrpSpPr>
        <p:grpSpPr>
          <a:xfrm>
            <a:off x="5096237" y="3235801"/>
            <a:ext cx="1054592" cy="1135990"/>
            <a:chOff x="5096237" y="3235801"/>
            <a:chExt cx="1054592" cy="1135990"/>
          </a:xfrm>
        </p:grpSpPr>
        <p:sp>
          <p:nvSpPr>
            <p:cNvPr id="102" name="TextBox 101">
              <a:extLst>
                <a:ext uri="{FF2B5EF4-FFF2-40B4-BE49-F238E27FC236}">
                  <a16:creationId xmlns:a16="http://schemas.microsoft.com/office/drawing/2014/main" id="{DAFC1F11-1752-42D5-9A77-79E70FCE02F1}"/>
                </a:ext>
              </a:extLst>
            </p:cNvPr>
            <p:cNvSpPr txBox="1"/>
            <p:nvPr/>
          </p:nvSpPr>
          <p:spPr>
            <a:xfrm>
              <a:off x="5096237" y="3940904"/>
              <a:ext cx="10545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World Wide Web</a:t>
              </a:r>
            </a:p>
          </p:txBody>
        </p:sp>
        <p:pic>
          <p:nvPicPr>
            <p:cNvPr id="122" name="Picture 121" descr="A picture containing text, window, clipart&#10;&#10;Description automatically generated">
              <a:extLst>
                <a:ext uri="{FF2B5EF4-FFF2-40B4-BE49-F238E27FC236}">
                  <a16:creationId xmlns:a16="http://schemas.microsoft.com/office/drawing/2014/main" id="{F6D60B25-0EED-474C-9E06-21E8B99CC9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7773" y="3235801"/>
              <a:ext cx="731520" cy="731520"/>
            </a:xfrm>
            <a:prstGeom prst="rect">
              <a:avLst/>
            </a:prstGeom>
          </p:spPr>
        </p:pic>
      </p:grpSp>
      <p:grpSp>
        <p:nvGrpSpPr>
          <p:cNvPr id="8" name="Group 7" descr="DNA icon">
            <a:extLst>
              <a:ext uri="{FF2B5EF4-FFF2-40B4-BE49-F238E27FC236}">
                <a16:creationId xmlns:a16="http://schemas.microsoft.com/office/drawing/2014/main" id="{B40D43C7-2745-4BCB-9F71-8A9690C11507}"/>
              </a:ext>
            </a:extLst>
          </p:cNvPr>
          <p:cNvGrpSpPr/>
          <p:nvPr/>
        </p:nvGrpSpPr>
        <p:grpSpPr>
          <a:xfrm>
            <a:off x="6211906" y="3288855"/>
            <a:ext cx="1664581" cy="1070967"/>
            <a:chOff x="6211906" y="3288855"/>
            <a:chExt cx="1664581" cy="1070967"/>
          </a:xfrm>
        </p:grpSpPr>
        <p:sp>
          <p:nvSpPr>
            <p:cNvPr id="104" name="TextBox 103">
              <a:extLst>
                <a:ext uri="{FF2B5EF4-FFF2-40B4-BE49-F238E27FC236}">
                  <a16:creationId xmlns:a16="http://schemas.microsoft.com/office/drawing/2014/main" id="{2F4C038D-00AE-4411-9CDB-708FCABBF05A}"/>
                </a:ext>
              </a:extLst>
            </p:cNvPr>
            <p:cNvSpPr txBox="1"/>
            <p:nvPr/>
          </p:nvSpPr>
          <p:spPr>
            <a:xfrm>
              <a:off x="6211906" y="3928935"/>
              <a:ext cx="166458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Human Genome Sequenced</a:t>
              </a:r>
            </a:p>
          </p:txBody>
        </p:sp>
        <p:pic>
          <p:nvPicPr>
            <p:cNvPr id="124" name="Picture 123" descr="Icon&#10;&#10;Description automatically generated">
              <a:extLst>
                <a:ext uri="{FF2B5EF4-FFF2-40B4-BE49-F238E27FC236}">
                  <a16:creationId xmlns:a16="http://schemas.microsoft.com/office/drawing/2014/main" id="{6DA9F9AF-097D-447D-9B50-611C144526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5012" y="3288855"/>
              <a:ext cx="640080" cy="640080"/>
            </a:xfrm>
            <a:prstGeom prst="rect">
              <a:avLst/>
            </a:prstGeom>
          </p:spPr>
        </p:pic>
      </p:grpSp>
      <p:sp>
        <p:nvSpPr>
          <p:cNvPr id="155" name="Rectangle 154">
            <a:extLst>
              <a:ext uri="{FF2B5EF4-FFF2-40B4-BE49-F238E27FC236}">
                <a16:creationId xmlns:a16="http://schemas.microsoft.com/office/drawing/2014/main" id="{72475F27-90E9-45A7-A6C2-53E1C27A1ED3}"/>
              </a:ext>
              <a:ext uri="{C183D7F6-B498-43B3-948B-1728B52AA6E4}">
                <adec:decorative xmlns:adec="http://schemas.microsoft.com/office/drawing/2017/decorative" val="0"/>
              </a:ext>
            </a:extLst>
          </p:cNvPr>
          <p:cNvSpPr/>
          <p:nvPr/>
        </p:nvSpPr>
        <p:spPr bwMode="auto">
          <a:xfrm>
            <a:off x="1018810" y="4392390"/>
            <a:ext cx="1244309" cy="286516"/>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08FED"/>
                </a:solidFill>
                <a:effectLst/>
                <a:uLnTx/>
                <a:uFillTx/>
                <a:latin typeface="Segoe UI Semibold" panose="020B0702040204020203" pitchFamily="34" charset="0"/>
                <a:ea typeface="+mn-ea"/>
                <a:cs typeface="Segoe UI Semibold" panose="020B0702040204020203" pitchFamily="34" charset="0"/>
              </a:rPr>
              <a:t>120 yrs.</a:t>
            </a:r>
          </a:p>
        </p:txBody>
      </p:sp>
      <p:sp>
        <p:nvSpPr>
          <p:cNvPr id="126" name="Oval 125">
            <a:extLst>
              <a:ext uri="{FF2B5EF4-FFF2-40B4-BE49-F238E27FC236}">
                <a16:creationId xmlns:a16="http://schemas.microsoft.com/office/drawing/2014/main" id="{3289026E-AEE9-4961-92F4-546157861563}"/>
              </a:ext>
              <a:ext uri="{C183D7F6-B498-43B3-948B-1728B52AA6E4}">
                <adec:decorative xmlns:adec="http://schemas.microsoft.com/office/drawing/2017/decorative" val="1"/>
              </a:ext>
            </a:extLst>
          </p:cNvPr>
          <p:cNvSpPr/>
          <p:nvPr/>
        </p:nvSpPr>
        <p:spPr>
          <a:xfrm>
            <a:off x="628893" y="4498190"/>
            <a:ext cx="91440" cy="9144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0" name="Oval 129">
            <a:extLst>
              <a:ext uri="{FF2B5EF4-FFF2-40B4-BE49-F238E27FC236}">
                <a16:creationId xmlns:a16="http://schemas.microsoft.com/office/drawing/2014/main" id="{D7344B12-34BE-480D-AA81-1F9E6F6C9E0C}"/>
              </a:ext>
              <a:ext uri="{C183D7F6-B498-43B3-948B-1728B52AA6E4}">
                <adec:decorative xmlns:adec="http://schemas.microsoft.com/office/drawing/2017/decorative" val="1"/>
              </a:ext>
            </a:extLst>
          </p:cNvPr>
          <p:cNvSpPr/>
          <p:nvPr/>
        </p:nvSpPr>
        <p:spPr>
          <a:xfrm>
            <a:off x="4130172" y="4498190"/>
            <a:ext cx="91440" cy="9144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4" name="Oval 133">
            <a:extLst>
              <a:ext uri="{FF2B5EF4-FFF2-40B4-BE49-F238E27FC236}">
                <a16:creationId xmlns:a16="http://schemas.microsoft.com/office/drawing/2014/main" id="{D10F314C-2813-479B-B7AB-EB581BA91E35}"/>
              </a:ext>
              <a:ext uri="{C183D7F6-B498-43B3-948B-1728B52AA6E4}">
                <adec:decorative xmlns:adec="http://schemas.microsoft.com/office/drawing/2017/decorative" val="1"/>
              </a:ext>
            </a:extLst>
          </p:cNvPr>
          <p:cNvSpPr/>
          <p:nvPr/>
        </p:nvSpPr>
        <p:spPr>
          <a:xfrm>
            <a:off x="6980189" y="4498190"/>
            <a:ext cx="91440" cy="9144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0" name="Group 9" descr="Mask icon">
            <a:extLst>
              <a:ext uri="{FF2B5EF4-FFF2-40B4-BE49-F238E27FC236}">
                <a16:creationId xmlns:a16="http://schemas.microsoft.com/office/drawing/2014/main" id="{3F3B5311-87DC-4E3E-9CD1-C1AC2F9FECB5}"/>
              </a:ext>
            </a:extLst>
          </p:cNvPr>
          <p:cNvGrpSpPr/>
          <p:nvPr/>
        </p:nvGrpSpPr>
        <p:grpSpPr>
          <a:xfrm>
            <a:off x="9144489" y="3226844"/>
            <a:ext cx="979932" cy="1114211"/>
            <a:chOff x="9144489" y="3226844"/>
            <a:chExt cx="979932" cy="1114211"/>
          </a:xfrm>
        </p:grpSpPr>
        <p:sp>
          <p:nvSpPr>
            <p:cNvPr id="138" name="TextBox 137">
              <a:extLst>
                <a:ext uri="{FF2B5EF4-FFF2-40B4-BE49-F238E27FC236}">
                  <a16:creationId xmlns:a16="http://schemas.microsoft.com/office/drawing/2014/main" id="{B50BF4C4-A158-4771-94E7-297925D54ACE}"/>
                </a:ext>
              </a:extLst>
            </p:cNvPr>
            <p:cNvSpPr txBox="1"/>
            <p:nvPr/>
          </p:nvSpPr>
          <p:spPr>
            <a:xfrm>
              <a:off x="9144489" y="3925557"/>
              <a:ext cx="95250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Global pandemic</a:t>
              </a:r>
            </a:p>
          </p:txBody>
        </p:sp>
        <p:pic>
          <p:nvPicPr>
            <p:cNvPr id="140" name="Picture 139" descr="A picture containing text&#10;&#10;Description automatically generated">
              <a:extLst>
                <a:ext uri="{FF2B5EF4-FFF2-40B4-BE49-F238E27FC236}">
                  <a16:creationId xmlns:a16="http://schemas.microsoft.com/office/drawing/2014/main" id="{30A4C8DE-A2E6-4AFB-985A-D5414EEB06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1921" y="3226844"/>
              <a:ext cx="952500" cy="952500"/>
            </a:xfrm>
            <a:prstGeom prst="rect">
              <a:avLst/>
            </a:prstGeom>
          </p:spPr>
        </p:pic>
      </p:grpSp>
      <p:grpSp>
        <p:nvGrpSpPr>
          <p:cNvPr id="9" name="Group 8" descr="Human brain icon">
            <a:extLst>
              <a:ext uri="{FF2B5EF4-FFF2-40B4-BE49-F238E27FC236}">
                <a16:creationId xmlns:a16="http://schemas.microsoft.com/office/drawing/2014/main" id="{D4129256-790A-4AA2-ABE9-2246DE34975C}"/>
              </a:ext>
            </a:extLst>
          </p:cNvPr>
          <p:cNvGrpSpPr/>
          <p:nvPr/>
        </p:nvGrpSpPr>
        <p:grpSpPr>
          <a:xfrm>
            <a:off x="7730819" y="3105213"/>
            <a:ext cx="1315014" cy="1266578"/>
            <a:chOff x="7730819" y="3105213"/>
            <a:chExt cx="1315014" cy="1266578"/>
          </a:xfrm>
        </p:grpSpPr>
        <p:sp>
          <p:nvSpPr>
            <p:cNvPr id="142" name="TextBox 141">
              <a:extLst>
                <a:ext uri="{FF2B5EF4-FFF2-40B4-BE49-F238E27FC236}">
                  <a16:creationId xmlns:a16="http://schemas.microsoft.com/office/drawing/2014/main" id="{F9EA24D4-42C3-4062-AD94-50CB7A94809B}"/>
                </a:ext>
              </a:extLst>
            </p:cNvPr>
            <p:cNvSpPr txBox="1"/>
            <p:nvPr/>
          </p:nvSpPr>
          <p:spPr>
            <a:xfrm>
              <a:off x="7730819" y="3940904"/>
              <a:ext cx="131501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r>
                <a:rPr kumimoji="0" lang="en-US" sz="1050" b="0" i="0" u="none" strike="noStrike" kern="1200" cap="none" spc="0" normalizeH="0" baseline="3000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th</a:t>
              </a:r>
              <a:r>
                <a:rPr kumimoji="0" lang="en-US" sz="105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Industrial Revolution</a:t>
              </a:r>
            </a:p>
          </p:txBody>
        </p:sp>
        <p:pic>
          <p:nvPicPr>
            <p:cNvPr id="148" name="Picture 147" descr="A picture containing text&#10;&#10;Description automatically generated">
              <a:extLst>
                <a:ext uri="{FF2B5EF4-FFF2-40B4-BE49-F238E27FC236}">
                  <a16:creationId xmlns:a16="http://schemas.microsoft.com/office/drawing/2014/main" id="{A3B33372-68A1-4915-8057-3731242F69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2076" y="3105213"/>
              <a:ext cx="952500" cy="952500"/>
            </a:xfrm>
            <a:prstGeom prst="rect">
              <a:avLst/>
            </a:prstGeom>
          </p:spPr>
        </p:pic>
      </p:grpSp>
      <p:grpSp>
        <p:nvGrpSpPr>
          <p:cNvPr id="11" name="Group 10" descr="Fast forward icon">
            <a:extLst>
              <a:ext uri="{FF2B5EF4-FFF2-40B4-BE49-F238E27FC236}">
                <a16:creationId xmlns:a16="http://schemas.microsoft.com/office/drawing/2014/main" id="{A06C7477-3D47-414D-BD27-0019374B69E1}"/>
              </a:ext>
            </a:extLst>
          </p:cNvPr>
          <p:cNvGrpSpPr/>
          <p:nvPr/>
        </p:nvGrpSpPr>
        <p:grpSpPr>
          <a:xfrm>
            <a:off x="10122976" y="3449203"/>
            <a:ext cx="1879657" cy="1706838"/>
            <a:chOff x="10122976" y="3449203"/>
            <a:chExt cx="1879657" cy="1706838"/>
          </a:xfrm>
        </p:grpSpPr>
        <p:sp>
          <p:nvSpPr>
            <p:cNvPr id="191" name="TextBox 190">
              <a:extLst>
                <a:ext uri="{FF2B5EF4-FFF2-40B4-BE49-F238E27FC236}">
                  <a16:creationId xmlns:a16="http://schemas.microsoft.com/office/drawing/2014/main" id="{DCC16261-8543-42F1-8164-E4E753D0DB74}"/>
                </a:ext>
              </a:extLst>
            </p:cNvPr>
            <p:cNvSpPr txBox="1"/>
            <p:nvPr/>
          </p:nvSpPr>
          <p:spPr>
            <a:xfrm>
              <a:off x="10122976" y="3449203"/>
              <a:ext cx="18796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Rapid digital adoption</a:t>
              </a:r>
            </a:p>
          </p:txBody>
        </p:sp>
        <p:pic>
          <p:nvPicPr>
            <p:cNvPr id="7" name="Graphic 6" descr="Fast Forward with solid fill">
              <a:extLst>
                <a:ext uri="{FF2B5EF4-FFF2-40B4-BE49-F238E27FC236}">
                  <a16:creationId xmlns:a16="http://schemas.microsoft.com/office/drawing/2014/main" id="{F05ED0DE-4A74-4B6B-8AD8-62593DDF49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25874" y="3967321"/>
              <a:ext cx="1188720" cy="1188720"/>
            </a:xfrm>
            <a:prstGeom prst="rect">
              <a:avLst/>
            </a:prstGeom>
          </p:spPr>
        </p:pic>
      </p:grpSp>
      <p:cxnSp>
        <p:nvCxnSpPr>
          <p:cNvPr id="35" name="Straight Connector 34">
            <a:extLst>
              <a:ext uri="{FF2B5EF4-FFF2-40B4-BE49-F238E27FC236}">
                <a16:creationId xmlns:a16="http://schemas.microsoft.com/office/drawing/2014/main" id="{E189D6B5-5385-4799-BD28-60FC387E7602}"/>
              </a:ext>
              <a:ext uri="{C183D7F6-B498-43B3-948B-1728B52AA6E4}">
                <adec:decorative xmlns:adec="http://schemas.microsoft.com/office/drawing/2017/decorative" val="1"/>
              </a:ext>
            </a:extLst>
          </p:cNvPr>
          <p:cNvCxnSpPr>
            <a:cxnSpLocks/>
          </p:cNvCxnSpPr>
          <p:nvPr/>
        </p:nvCxnSpPr>
        <p:spPr>
          <a:xfrm>
            <a:off x="2593232" y="4542160"/>
            <a:ext cx="1554480" cy="0"/>
          </a:xfrm>
          <a:prstGeom prst="line">
            <a:avLst/>
          </a:prstGeom>
          <a:solidFill>
            <a:srgbClr val="0D0D0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28" name="Oval 127">
            <a:extLst>
              <a:ext uri="{FF2B5EF4-FFF2-40B4-BE49-F238E27FC236}">
                <a16:creationId xmlns:a16="http://schemas.microsoft.com/office/drawing/2014/main" id="{4ABB6CEC-2A7F-4026-A63D-42C0615CF58D}"/>
              </a:ext>
              <a:ext uri="{C183D7F6-B498-43B3-948B-1728B52AA6E4}">
                <adec:decorative xmlns:adec="http://schemas.microsoft.com/office/drawing/2017/decorative" val="1"/>
              </a:ext>
            </a:extLst>
          </p:cNvPr>
          <p:cNvSpPr/>
          <p:nvPr/>
        </p:nvSpPr>
        <p:spPr>
          <a:xfrm>
            <a:off x="2513445" y="4498190"/>
            <a:ext cx="91440" cy="9144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0" name="Rectangle 159">
            <a:extLst>
              <a:ext uri="{FF2B5EF4-FFF2-40B4-BE49-F238E27FC236}">
                <a16:creationId xmlns:a16="http://schemas.microsoft.com/office/drawing/2014/main" id="{5538BFD6-A64E-40CC-972C-16A63F03DD69}"/>
              </a:ext>
            </a:extLst>
          </p:cNvPr>
          <p:cNvSpPr/>
          <p:nvPr/>
        </p:nvSpPr>
        <p:spPr bwMode="auto">
          <a:xfrm>
            <a:off x="2821797" y="4392390"/>
            <a:ext cx="1128108" cy="286516"/>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08FED"/>
                </a:solidFill>
                <a:effectLst/>
                <a:uLnTx/>
                <a:uFillTx/>
                <a:latin typeface="Segoe UI Semibold" panose="020B0702040204020203" pitchFamily="34" charset="0"/>
                <a:ea typeface="+mn-ea"/>
                <a:cs typeface="Segoe UI Semibold" panose="020B0702040204020203" pitchFamily="34" charset="0"/>
              </a:rPr>
              <a:t>90 yrs.</a:t>
            </a:r>
          </a:p>
        </p:txBody>
      </p:sp>
      <p:cxnSp>
        <p:nvCxnSpPr>
          <p:cNvPr id="38" name="Straight Connector 37">
            <a:extLst>
              <a:ext uri="{FF2B5EF4-FFF2-40B4-BE49-F238E27FC236}">
                <a16:creationId xmlns:a16="http://schemas.microsoft.com/office/drawing/2014/main" id="{75056179-FC22-4D68-AC66-19B26CEA0FE1}"/>
              </a:ext>
              <a:ext uri="{C183D7F6-B498-43B3-948B-1728B52AA6E4}">
                <adec:decorative xmlns:adec="http://schemas.microsoft.com/office/drawing/2017/decorative" val="1"/>
              </a:ext>
            </a:extLst>
          </p:cNvPr>
          <p:cNvCxnSpPr>
            <a:cxnSpLocks/>
          </p:cNvCxnSpPr>
          <p:nvPr/>
        </p:nvCxnSpPr>
        <p:spPr>
          <a:xfrm>
            <a:off x="4214926" y="4542946"/>
            <a:ext cx="1371600" cy="0"/>
          </a:xfrm>
          <a:prstGeom prst="line">
            <a:avLst/>
          </a:prstGeom>
          <a:solidFill>
            <a:srgbClr val="0D0D0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64" name="Rectangle 163">
            <a:extLst>
              <a:ext uri="{FF2B5EF4-FFF2-40B4-BE49-F238E27FC236}">
                <a16:creationId xmlns:a16="http://schemas.microsoft.com/office/drawing/2014/main" id="{8F9266DC-644D-4C06-A7F4-CDC93DA64E6D}"/>
              </a:ext>
            </a:extLst>
          </p:cNvPr>
          <p:cNvSpPr/>
          <p:nvPr/>
        </p:nvSpPr>
        <p:spPr bwMode="auto">
          <a:xfrm>
            <a:off x="4311558" y="4392390"/>
            <a:ext cx="1164444" cy="286516"/>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08FED"/>
                </a:solidFill>
                <a:effectLst/>
                <a:uLnTx/>
                <a:uFillTx/>
                <a:latin typeface="Segoe UI Semibold" panose="020B0702040204020203" pitchFamily="34" charset="0"/>
                <a:ea typeface="+mn-ea"/>
                <a:cs typeface="Segoe UI Semibold" panose="020B0702040204020203" pitchFamily="34" charset="0"/>
              </a:rPr>
              <a:t>20 yrs.</a:t>
            </a:r>
          </a:p>
        </p:txBody>
      </p:sp>
      <p:sp>
        <p:nvSpPr>
          <p:cNvPr id="132" name="Oval 131">
            <a:extLst>
              <a:ext uri="{FF2B5EF4-FFF2-40B4-BE49-F238E27FC236}">
                <a16:creationId xmlns:a16="http://schemas.microsoft.com/office/drawing/2014/main" id="{61FA86C5-E519-4EBC-A6A3-F0B23F81C677}"/>
              </a:ext>
              <a:ext uri="{C183D7F6-B498-43B3-948B-1728B52AA6E4}">
                <adec:decorative xmlns:adec="http://schemas.microsoft.com/office/drawing/2017/decorative" val="1"/>
              </a:ext>
            </a:extLst>
          </p:cNvPr>
          <p:cNvSpPr/>
          <p:nvPr/>
        </p:nvSpPr>
        <p:spPr>
          <a:xfrm>
            <a:off x="5574412" y="4498190"/>
            <a:ext cx="91440" cy="9144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39" name="Straight Connector 38">
            <a:extLst>
              <a:ext uri="{FF2B5EF4-FFF2-40B4-BE49-F238E27FC236}">
                <a16:creationId xmlns:a16="http://schemas.microsoft.com/office/drawing/2014/main" id="{1CAD83D5-3125-4332-88C6-03465EC6A3DD}"/>
              </a:ext>
              <a:ext uri="{C183D7F6-B498-43B3-948B-1728B52AA6E4}">
                <adec:decorative xmlns:adec="http://schemas.microsoft.com/office/drawing/2017/decorative" val="1"/>
              </a:ext>
            </a:extLst>
          </p:cNvPr>
          <p:cNvCxnSpPr>
            <a:cxnSpLocks/>
          </p:cNvCxnSpPr>
          <p:nvPr/>
        </p:nvCxnSpPr>
        <p:spPr>
          <a:xfrm>
            <a:off x="5652155" y="4542160"/>
            <a:ext cx="1325880" cy="0"/>
          </a:xfrm>
          <a:prstGeom prst="line">
            <a:avLst/>
          </a:prstGeom>
          <a:solidFill>
            <a:srgbClr val="0D0D0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68" name="Rectangle 167">
            <a:extLst>
              <a:ext uri="{FF2B5EF4-FFF2-40B4-BE49-F238E27FC236}">
                <a16:creationId xmlns:a16="http://schemas.microsoft.com/office/drawing/2014/main" id="{0389A6D4-BA17-4BAB-B3C2-459F80183F29}"/>
              </a:ext>
            </a:extLst>
          </p:cNvPr>
          <p:cNvSpPr/>
          <p:nvPr/>
        </p:nvSpPr>
        <p:spPr bwMode="auto">
          <a:xfrm>
            <a:off x="5773759" y="4398902"/>
            <a:ext cx="1078587" cy="286516"/>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08FED"/>
                </a:solidFill>
                <a:effectLst/>
                <a:uLnTx/>
                <a:uFillTx/>
                <a:latin typeface="Segoe UI Semibold" panose="020B0702040204020203" pitchFamily="34" charset="0"/>
                <a:ea typeface="+mn-ea"/>
                <a:cs typeface="Segoe UI Semibold" panose="020B0702040204020203" pitchFamily="34" charset="0"/>
              </a:rPr>
              <a:t>15 yrs.</a:t>
            </a:r>
          </a:p>
        </p:txBody>
      </p:sp>
      <p:cxnSp>
        <p:nvCxnSpPr>
          <p:cNvPr id="40" name="Straight Connector 39">
            <a:extLst>
              <a:ext uri="{FF2B5EF4-FFF2-40B4-BE49-F238E27FC236}">
                <a16:creationId xmlns:a16="http://schemas.microsoft.com/office/drawing/2014/main" id="{D1B790AD-5794-4840-AC9D-12DAA97C4FD1}"/>
              </a:ext>
              <a:ext uri="{C183D7F6-B498-43B3-948B-1728B52AA6E4}">
                <adec:decorative xmlns:adec="http://schemas.microsoft.com/office/drawing/2017/decorative" val="1"/>
              </a:ext>
            </a:extLst>
          </p:cNvPr>
          <p:cNvCxnSpPr>
            <a:cxnSpLocks/>
          </p:cNvCxnSpPr>
          <p:nvPr/>
        </p:nvCxnSpPr>
        <p:spPr>
          <a:xfrm>
            <a:off x="7071629" y="4542160"/>
            <a:ext cx="1280160" cy="0"/>
          </a:xfrm>
          <a:prstGeom prst="line">
            <a:avLst/>
          </a:prstGeom>
          <a:solidFill>
            <a:srgbClr val="0D0D0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1" name="Straight Connector 40">
            <a:extLst>
              <a:ext uri="{FF2B5EF4-FFF2-40B4-BE49-F238E27FC236}">
                <a16:creationId xmlns:a16="http://schemas.microsoft.com/office/drawing/2014/main" id="{9227341F-BB4B-4C95-9CBA-A4860B207EBD}"/>
              </a:ext>
              <a:ext uri="{C183D7F6-B498-43B3-948B-1728B52AA6E4}">
                <adec:decorative xmlns:adec="http://schemas.microsoft.com/office/drawing/2017/decorative" val="1"/>
              </a:ext>
            </a:extLst>
          </p:cNvPr>
          <p:cNvCxnSpPr>
            <a:cxnSpLocks/>
          </p:cNvCxnSpPr>
          <p:nvPr/>
        </p:nvCxnSpPr>
        <p:spPr>
          <a:xfrm>
            <a:off x="8440029" y="4542160"/>
            <a:ext cx="1143000" cy="0"/>
          </a:xfrm>
          <a:prstGeom prst="line">
            <a:avLst/>
          </a:prstGeom>
          <a:solidFill>
            <a:srgbClr val="0D0D0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46" name="Oval 145">
            <a:extLst>
              <a:ext uri="{FF2B5EF4-FFF2-40B4-BE49-F238E27FC236}">
                <a16:creationId xmlns:a16="http://schemas.microsoft.com/office/drawing/2014/main" id="{424D9E7B-FFDB-48AB-B58C-DEA94FE39DA1}"/>
              </a:ext>
              <a:ext uri="{C183D7F6-B498-43B3-948B-1728B52AA6E4}">
                <adec:decorative xmlns:adec="http://schemas.microsoft.com/office/drawing/2017/decorative" val="1"/>
              </a:ext>
            </a:extLst>
          </p:cNvPr>
          <p:cNvSpPr/>
          <p:nvPr/>
        </p:nvSpPr>
        <p:spPr>
          <a:xfrm>
            <a:off x="8347506" y="4498190"/>
            <a:ext cx="91440" cy="9144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6" name="Oval 135">
            <a:extLst>
              <a:ext uri="{FF2B5EF4-FFF2-40B4-BE49-F238E27FC236}">
                <a16:creationId xmlns:a16="http://schemas.microsoft.com/office/drawing/2014/main" id="{A890FE59-BA9C-4906-B736-E1EFE43A6E23}"/>
              </a:ext>
              <a:ext uri="{C183D7F6-B498-43B3-948B-1728B52AA6E4}">
                <adec:decorative xmlns:adec="http://schemas.microsoft.com/office/drawing/2017/decorative" val="1"/>
              </a:ext>
            </a:extLst>
          </p:cNvPr>
          <p:cNvSpPr/>
          <p:nvPr/>
        </p:nvSpPr>
        <p:spPr>
          <a:xfrm>
            <a:off x="9590717" y="4498190"/>
            <a:ext cx="91440" cy="9144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4" name="Rectangle 173">
            <a:extLst>
              <a:ext uri="{FF2B5EF4-FFF2-40B4-BE49-F238E27FC236}">
                <a16:creationId xmlns:a16="http://schemas.microsoft.com/office/drawing/2014/main" id="{D333ADB5-725F-4E29-A6F2-20D0320E0B28}"/>
              </a:ext>
            </a:extLst>
          </p:cNvPr>
          <p:cNvSpPr/>
          <p:nvPr/>
        </p:nvSpPr>
        <p:spPr bwMode="auto">
          <a:xfrm>
            <a:off x="7182696" y="4404434"/>
            <a:ext cx="1078587" cy="286516"/>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08FED"/>
                </a:solidFill>
                <a:effectLst/>
                <a:uLnTx/>
                <a:uFillTx/>
                <a:latin typeface="Segoe UI Semibold" panose="020B0702040204020203" pitchFamily="34" charset="0"/>
                <a:ea typeface="+mn-ea"/>
                <a:cs typeface="Segoe UI Semibold" panose="020B0702040204020203" pitchFamily="34" charset="0"/>
              </a:rPr>
              <a:t>10 yrs.</a:t>
            </a:r>
          </a:p>
        </p:txBody>
      </p:sp>
      <p:cxnSp>
        <p:nvCxnSpPr>
          <p:cNvPr id="42" name="Straight Connector 41">
            <a:extLst>
              <a:ext uri="{FF2B5EF4-FFF2-40B4-BE49-F238E27FC236}">
                <a16:creationId xmlns:a16="http://schemas.microsoft.com/office/drawing/2014/main" id="{25535779-0A71-4E70-8E6A-2A7DF69E6F1C}"/>
              </a:ext>
              <a:ext uri="{C183D7F6-B498-43B3-948B-1728B52AA6E4}">
                <adec:decorative xmlns:adec="http://schemas.microsoft.com/office/drawing/2017/decorative" val="1"/>
              </a:ext>
            </a:extLst>
          </p:cNvPr>
          <p:cNvCxnSpPr>
            <a:cxnSpLocks/>
          </p:cNvCxnSpPr>
          <p:nvPr/>
        </p:nvCxnSpPr>
        <p:spPr>
          <a:xfrm>
            <a:off x="9674363" y="4542160"/>
            <a:ext cx="1097280" cy="0"/>
          </a:xfrm>
          <a:prstGeom prst="line">
            <a:avLst/>
          </a:prstGeom>
          <a:solidFill>
            <a:srgbClr val="0D0D0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76" name="Rectangle 175">
            <a:extLst>
              <a:ext uri="{FF2B5EF4-FFF2-40B4-BE49-F238E27FC236}">
                <a16:creationId xmlns:a16="http://schemas.microsoft.com/office/drawing/2014/main" id="{E4398341-5FAA-4720-9E13-582071EBCC8E}"/>
              </a:ext>
            </a:extLst>
          </p:cNvPr>
          <p:cNvSpPr/>
          <p:nvPr/>
        </p:nvSpPr>
        <p:spPr bwMode="auto">
          <a:xfrm>
            <a:off x="8495109" y="4398902"/>
            <a:ext cx="1039046" cy="286516"/>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08FED"/>
                </a:solidFill>
                <a:effectLst/>
                <a:uLnTx/>
                <a:uFillTx/>
                <a:latin typeface="Segoe UI Semibold" panose="020B0702040204020203" pitchFamily="34" charset="0"/>
                <a:ea typeface="+mn-ea"/>
                <a:cs typeface="Segoe UI Semibold" panose="020B0702040204020203" pitchFamily="34" charset="0"/>
              </a:rPr>
              <a:t>5 yrs.</a:t>
            </a:r>
          </a:p>
        </p:txBody>
      </p:sp>
    </p:spTree>
    <p:extLst>
      <p:ext uri="{BB962C8B-B14F-4D97-AF65-F5344CB8AC3E}">
        <p14:creationId xmlns:p14="http://schemas.microsoft.com/office/powerpoint/2010/main" val="176459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left)">
                                      <p:cBhvr>
                                        <p:cTn id="13" dur="2000"/>
                                        <p:tgtEl>
                                          <p:spTgt spid="88"/>
                                        </p:tgtEl>
                                      </p:cBhvr>
                                    </p:animEffect>
                                  </p:childTnLst>
                                </p:cTn>
                              </p:par>
                              <p:par>
                                <p:cTn id="14" presetID="1" presetClass="entr" presetSubtype="0" fill="hold" grpId="0" nodeType="withEffect">
                                  <p:stCondLst>
                                    <p:cond delay="1600"/>
                                  </p:stCondLst>
                                  <p:childTnLst>
                                    <p:set>
                                      <p:cBhvr>
                                        <p:cTn id="15" dur="1" fill="hold">
                                          <p:stCondLst>
                                            <p:cond delay="0"/>
                                          </p:stCondLst>
                                        </p:cTn>
                                        <p:tgtEl>
                                          <p:spTgt spid="155"/>
                                        </p:tgtEl>
                                        <p:attrNameLst>
                                          <p:attrName>style.visibility</p:attrName>
                                        </p:attrNameLst>
                                      </p:cBhvr>
                                      <p:to>
                                        <p:strVal val="visible"/>
                                      </p:to>
                                    </p:set>
                                  </p:childTnLst>
                                </p:cTn>
                              </p:par>
                              <p:par>
                                <p:cTn id="16" presetID="6" presetClass="emph" presetSubtype="0" fill="hold" grpId="1" nodeType="withEffect">
                                  <p:stCondLst>
                                    <p:cond delay="1600"/>
                                  </p:stCondLst>
                                  <p:childTnLst>
                                    <p:animScale>
                                      <p:cBhvr>
                                        <p:cTn id="17" dur="3000" fill="hold"/>
                                        <p:tgtEl>
                                          <p:spTgt spid="155"/>
                                        </p:tgtEl>
                                      </p:cBhvr>
                                      <p:by x="50000" y="50000"/>
                                    </p:animScale>
                                  </p:childTnLst>
                                </p:cTn>
                              </p:par>
                              <p:par>
                                <p:cTn id="18" presetID="10" presetClass="entr" presetSubtype="0" fill="hold" nodeType="withEffect">
                                  <p:stCondLst>
                                    <p:cond delay="16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1600"/>
                                  </p:stCondLst>
                                  <p:childTnLst>
                                    <p:set>
                                      <p:cBhvr>
                                        <p:cTn id="22" dur="1" fill="hold">
                                          <p:stCondLst>
                                            <p:cond delay="0"/>
                                          </p:stCondLst>
                                        </p:cTn>
                                        <p:tgtEl>
                                          <p:spTgt spid="128"/>
                                        </p:tgtEl>
                                        <p:attrNameLst>
                                          <p:attrName>style.visibility</p:attrName>
                                        </p:attrNameLst>
                                      </p:cBhvr>
                                      <p:to>
                                        <p:strVal val="visible"/>
                                      </p:to>
                                    </p:set>
                                    <p:animEffect transition="in" filter="fade">
                                      <p:cBhvr>
                                        <p:cTn id="23" dur="1000"/>
                                        <p:tgtEl>
                                          <p:spTgt spid="128"/>
                                        </p:tgtEl>
                                      </p:cBhvr>
                                    </p:animEffect>
                                  </p:childTnLst>
                                </p:cTn>
                              </p:par>
                              <p:par>
                                <p:cTn id="24" presetID="22" presetClass="entr" presetSubtype="8" fill="hold" nodeType="withEffect">
                                  <p:stCondLst>
                                    <p:cond delay="160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2000"/>
                                        <p:tgtEl>
                                          <p:spTgt spid="35"/>
                                        </p:tgtEl>
                                      </p:cBhvr>
                                    </p:animEffect>
                                  </p:childTnLst>
                                </p:cTn>
                              </p:par>
                              <p:par>
                                <p:cTn id="27" presetID="1" presetClass="entr" presetSubtype="0" fill="hold" grpId="1" nodeType="withEffect">
                                  <p:stCondLst>
                                    <p:cond delay="3300"/>
                                  </p:stCondLst>
                                  <p:childTnLst>
                                    <p:set>
                                      <p:cBhvr>
                                        <p:cTn id="28" dur="1" fill="hold">
                                          <p:stCondLst>
                                            <p:cond delay="0"/>
                                          </p:stCondLst>
                                        </p:cTn>
                                        <p:tgtEl>
                                          <p:spTgt spid="160"/>
                                        </p:tgtEl>
                                        <p:attrNameLst>
                                          <p:attrName>style.visibility</p:attrName>
                                        </p:attrNameLst>
                                      </p:cBhvr>
                                      <p:to>
                                        <p:strVal val="visible"/>
                                      </p:to>
                                    </p:set>
                                  </p:childTnLst>
                                </p:cTn>
                              </p:par>
                              <p:par>
                                <p:cTn id="29" presetID="6" presetClass="emph" presetSubtype="0" fill="hold" grpId="0" nodeType="withEffect">
                                  <p:stCondLst>
                                    <p:cond delay="3300"/>
                                  </p:stCondLst>
                                  <p:childTnLst>
                                    <p:animScale>
                                      <p:cBhvr>
                                        <p:cTn id="30" dur="3000" fill="hold"/>
                                        <p:tgtEl>
                                          <p:spTgt spid="160"/>
                                        </p:tgtEl>
                                      </p:cBhvr>
                                      <p:by x="50000" y="50000"/>
                                    </p:animScale>
                                  </p:childTnLst>
                                </p:cTn>
                              </p:par>
                              <p:par>
                                <p:cTn id="31" presetID="10" presetClass="entr" presetSubtype="0" fill="hold" nodeType="withEffect">
                                  <p:stCondLst>
                                    <p:cond delay="33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par>
                                <p:cTn id="34" presetID="10" presetClass="entr" presetSubtype="0" fill="hold" grpId="0" nodeType="withEffect">
                                  <p:stCondLst>
                                    <p:cond delay="3300"/>
                                  </p:stCondLst>
                                  <p:childTnLst>
                                    <p:set>
                                      <p:cBhvr>
                                        <p:cTn id="35" dur="1" fill="hold">
                                          <p:stCondLst>
                                            <p:cond delay="0"/>
                                          </p:stCondLst>
                                        </p:cTn>
                                        <p:tgtEl>
                                          <p:spTgt spid="130"/>
                                        </p:tgtEl>
                                        <p:attrNameLst>
                                          <p:attrName>style.visibility</p:attrName>
                                        </p:attrNameLst>
                                      </p:cBhvr>
                                      <p:to>
                                        <p:strVal val="visible"/>
                                      </p:to>
                                    </p:set>
                                    <p:animEffect transition="in" filter="fade">
                                      <p:cBhvr>
                                        <p:cTn id="36" dur="1000"/>
                                        <p:tgtEl>
                                          <p:spTgt spid="130"/>
                                        </p:tgtEl>
                                      </p:cBhvr>
                                    </p:animEffect>
                                  </p:childTnLst>
                                </p:cTn>
                              </p:par>
                              <p:par>
                                <p:cTn id="37" presetID="22" presetClass="entr" presetSubtype="8" fill="hold" nodeType="withEffect">
                                  <p:stCondLst>
                                    <p:cond delay="330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2000"/>
                                        <p:tgtEl>
                                          <p:spTgt spid="38"/>
                                        </p:tgtEl>
                                      </p:cBhvr>
                                    </p:animEffect>
                                  </p:childTnLst>
                                </p:cTn>
                              </p:par>
                              <p:par>
                                <p:cTn id="40" presetID="1" presetClass="entr" presetSubtype="0" fill="hold" grpId="1" nodeType="withEffect">
                                  <p:stCondLst>
                                    <p:cond delay="5100"/>
                                  </p:stCondLst>
                                  <p:childTnLst>
                                    <p:set>
                                      <p:cBhvr>
                                        <p:cTn id="41" dur="1" fill="hold">
                                          <p:stCondLst>
                                            <p:cond delay="0"/>
                                          </p:stCondLst>
                                        </p:cTn>
                                        <p:tgtEl>
                                          <p:spTgt spid="164"/>
                                        </p:tgtEl>
                                        <p:attrNameLst>
                                          <p:attrName>style.visibility</p:attrName>
                                        </p:attrNameLst>
                                      </p:cBhvr>
                                      <p:to>
                                        <p:strVal val="visible"/>
                                      </p:to>
                                    </p:set>
                                  </p:childTnLst>
                                </p:cTn>
                              </p:par>
                              <p:par>
                                <p:cTn id="42" presetID="6" presetClass="emph" presetSubtype="0" fill="hold" grpId="0" nodeType="withEffect">
                                  <p:stCondLst>
                                    <p:cond delay="5100"/>
                                  </p:stCondLst>
                                  <p:childTnLst>
                                    <p:animScale>
                                      <p:cBhvr>
                                        <p:cTn id="43" dur="2400" fill="hold"/>
                                        <p:tgtEl>
                                          <p:spTgt spid="164"/>
                                        </p:tgtEl>
                                      </p:cBhvr>
                                      <p:by x="50000" y="50000"/>
                                    </p:animScale>
                                  </p:childTnLst>
                                </p:cTn>
                              </p:par>
                              <p:par>
                                <p:cTn id="44" presetID="10" presetClass="entr" presetSubtype="0" fill="hold" nodeType="withEffect">
                                  <p:stCondLst>
                                    <p:cond delay="510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childTnLst>
                                </p:cTn>
                              </p:par>
                              <p:par>
                                <p:cTn id="47" presetID="10" presetClass="entr" presetSubtype="0" fill="hold" grpId="0" nodeType="withEffect">
                                  <p:stCondLst>
                                    <p:cond delay="5100"/>
                                  </p:stCondLst>
                                  <p:childTnLst>
                                    <p:set>
                                      <p:cBhvr>
                                        <p:cTn id="48" dur="1" fill="hold">
                                          <p:stCondLst>
                                            <p:cond delay="0"/>
                                          </p:stCondLst>
                                        </p:cTn>
                                        <p:tgtEl>
                                          <p:spTgt spid="132"/>
                                        </p:tgtEl>
                                        <p:attrNameLst>
                                          <p:attrName>style.visibility</p:attrName>
                                        </p:attrNameLst>
                                      </p:cBhvr>
                                      <p:to>
                                        <p:strVal val="visible"/>
                                      </p:to>
                                    </p:set>
                                    <p:animEffect transition="in" filter="fade">
                                      <p:cBhvr>
                                        <p:cTn id="49" dur="1000"/>
                                        <p:tgtEl>
                                          <p:spTgt spid="132"/>
                                        </p:tgtEl>
                                      </p:cBhvr>
                                    </p:animEffect>
                                  </p:childTnLst>
                                </p:cTn>
                              </p:par>
                              <p:par>
                                <p:cTn id="50" presetID="22" presetClass="entr" presetSubtype="8" fill="hold" nodeType="withEffect">
                                  <p:stCondLst>
                                    <p:cond delay="5100"/>
                                  </p:stCondLst>
                                  <p:childTnLst>
                                    <p:set>
                                      <p:cBhvr>
                                        <p:cTn id="51" dur="1" fill="hold">
                                          <p:stCondLst>
                                            <p:cond delay="0"/>
                                          </p:stCondLst>
                                        </p:cTn>
                                        <p:tgtEl>
                                          <p:spTgt spid="39"/>
                                        </p:tgtEl>
                                        <p:attrNameLst>
                                          <p:attrName>style.visibility</p:attrName>
                                        </p:attrNameLst>
                                      </p:cBhvr>
                                      <p:to>
                                        <p:strVal val="visible"/>
                                      </p:to>
                                    </p:set>
                                    <p:animEffect transition="in" filter="wipe(left)">
                                      <p:cBhvr>
                                        <p:cTn id="52" dur="1000"/>
                                        <p:tgtEl>
                                          <p:spTgt spid="39"/>
                                        </p:tgtEl>
                                      </p:cBhvr>
                                    </p:animEffect>
                                  </p:childTnLst>
                                </p:cTn>
                              </p:par>
                              <p:par>
                                <p:cTn id="53" presetID="1" presetClass="entr" presetSubtype="0" fill="hold" grpId="1" nodeType="withEffect">
                                  <p:stCondLst>
                                    <p:cond delay="5900"/>
                                  </p:stCondLst>
                                  <p:childTnLst>
                                    <p:set>
                                      <p:cBhvr>
                                        <p:cTn id="54" dur="1" fill="hold">
                                          <p:stCondLst>
                                            <p:cond delay="0"/>
                                          </p:stCondLst>
                                        </p:cTn>
                                        <p:tgtEl>
                                          <p:spTgt spid="168"/>
                                        </p:tgtEl>
                                        <p:attrNameLst>
                                          <p:attrName>style.visibility</p:attrName>
                                        </p:attrNameLst>
                                      </p:cBhvr>
                                      <p:to>
                                        <p:strVal val="visible"/>
                                      </p:to>
                                    </p:set>
                                  </p:childTnLst>
                                </p:cTn>
                              </p:par>
                              <p:par>
                                <p:cTn id="55" presetID="6" presetClass="emph" presetSubtype="0" fill="hold" grpId="0" nodeType="withEffect">
                                  <p:stCondLst>
                                    <p:cond delay="5900"/>
                                  </p:stCondLst>
                                  <p:childTnLst>
                                    <p:animScale>
                                      <p:cBhvr>
                                        <p:cTn id="56" dur="2000" fill="hold"/>
                                        <p:tgtEl>
                                          <p:spTgt spid="168"/>
                                        </p:tgtEl>
                                      </p:cBhvr>
                                      <p:by x="50000" y="50000"/>
                                    </p:animScale>
                                  </p:childTnLst>
                                </p:cTn>
                              </p:par>
                              <p:par>
                                <p:cTn id="57" presetID="10" presetClass="entr" presetSubtype="0" fill="hold" nodeType="withEffect">
                                  <p:stCondLst>
                                    <p:cond delay="59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childTnLst>
                                </p:cTn>
                              </p:par>
                              <p:par>
                                <p:cTn id="60" presetID="10" presetClass="entr" presetSubtype="0" fill="hold" grpId="0" nodeType="withEffect">
                                  <p:stCondLst>
                                    <p:cond delay="5900"/>
                                  </p:stCondLst>
                                  <p:childTnLst>
                                    <p:set>
                                      <p:cBhvr>
                                        <p:cTn id="61" dur="1" fill="hold">
                                          <p:stCondLst>
                                            <p:cond delay="0"/>
                                          </p:stCondLst>
                                        </p:cTn>
                                        <p:tgtEl>
                                          <p:spTgt spid="134"/>
                                        </p:tgtEl>
                                        <p:attrNameLst>
                                          <p:attrName>style.visibility</p:attrName>
                                        </p:attrNameLst>
                                      </p:cBhvr>
                                      <p:to>
                                        <p:strVal val="visible"/>
                                      </p:to>
                                    </p:set>
                                    <p:animEffect transition="in" filter="fade">
                                      <p:cBhvr>
                                        <p:cTn id="62" dur="1000"/>
                                        <p:tgtEl>
                                          <p:spTgt spid="134"/>
                                        </p:tgtEl>
                                      </p:cBhvr>
                                    </p:animEffect>
                                  </p:childTnLst>
                                </p:cTn>
                              </p:par>
                              <p:par>
                                <p:cTn id="63" presetID="22" presetClass="entr" presetSubtype="8" fill="hold" nodeType="withEffect">
                                  <p:stCondLst>
                                    <p:cond delay="5900"/>
                                  </p:stCondLst>
                                  <p:childTnLst>
                                    <p:set>
                                      <p:cBhvr>
                                        <p:cTn id="64" dur="1" fill="hold">
                                          <p:stCondLst>
                                            <p:cond delay="0"/>
                                          </p:stCondLst>
                                        </p:cTn>
                                        <p:tgtEl>
                                          <p:spTgt spid="40"/>
                                        </p:tgtEl>
                                        <p:attrNameLst>
                                          <p:attrName>style.visibility</p:attrName>
                                        </p:attrNameLst>
                                      </p:cBhvr>
                                      <p:to>
                                        <p:strVal val="visible"/>
                                      </p:to>
                                    </p:set>
                                    <p:animEffect transition="in" filter="wipe(left)">
                                      <p:cBhvr>
                                        <p:cTn id="65" dur="1000"/>
                                        <p:tgtEl>
                                          <p:spTgt spid="40"/>
                                        </p:tgtEl>
                                      </p:cBhvr>
                                    </p:animEffect>
                                  </p:childTnLst>
                                </p:cTn>
                              </p:par>
                              <p:par>
                                <p:cTn id="66" presetID="1" presetClass="entr" presetSubtype="0" fill="hold" grpId="0" nodeType="withEffect">
                                  <p:stCondLst>
                                    <p:cond delay="6700"/>
                                  </p:stCondLst>
                                  <p:childTnLst>
                                    <p:set>
                                      <p:cBhvr>
                                        <p:cTn id="67" dur="1" fill="hold">
                                          <p:stCondLst>
                                            <p:cond delay="0"/>
                                          </p:stCondLst>
                                        </p:cTn>
                                        <p:tgtEl>
                                          <p:spTgt spid="174"/>
                                        </p:tgtEl>
                                        <p:attrNameLst>
                                          <p:attrName>style.visibility</p:attrName>
                                        </p:attrNameLst>
                                      </p:cBhvr>
                                      <p:to>
                                        <p:strVal val="visible"/>
                                      </p:to>
                                    </p:set>
                                  </p:childTnLst>
                                </p:cTn>
                              </p:par>
                              <p:par>
                                <p:cTn id="68" presetID="6" presetClass="emph" presetSubtype="0" fill="hold" grpId="1" nodeType="withEffect">
                                  <p:stCondLst>
                                    <p:cond delay="6700"/>
                                  </p:stCondLst>
                                  <p:childTnLst>
                                    <p:animScale>
                                      <p:cBhvr>
                                        <p:cTn id="69" dur="1000" fill="hold"/>
                                        <p:tgtEl>
                                          <p:spTgt spid="174"/>
                                        </p:tgtEl>
                                      </p:cBhvr>
                                      <p:by x="50000" y="50000"/>
                                    </p:animScale>
                                  </p:childTnLst>
                                </p:cTn>
                              </p:par>
                              <p:par>
                                <p:cTn id="70" presetID="10" presetClass="entr" presetSubtype="0" fill="hold" nodeType="withEffect">
                                  <p:stCondLst>
                                    <p:cond delay="670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childTnLst>
                                </p:cTn>
                              </p:par>
                              <p:par>
                                <p:cTn id="73" presetID="10" presetClass="entr" presetSubtype="0" fill="hold" grpId="0" nodeType="withEffect">
                                  <p:stCondLst>
                                    <p:cond delay="6700"/>
                                  </p:stCondLst>
                                  <p:childTnLst>
                                    <p:set>
                                      <p:cBhvr>
                                        <p:cTn id="74" dur="1" fill="hold">
                                          <p:stCondLst>
                                            <p:cond delay="0"/>
                                          </p:stCondLst>
                                        </p:cTn>
                                        <p:tgtEl>
                                          <p:spTgt spid="146"/>
                                        </p:tgtEl>
                                        <p:attrNameLst>
                                          <p:attrName>style.visibility</p:attrName>
                                        </p:attrNameLst>
                                      </p:cBhvr>
                                      <p:to>
                                        <p:strVal val="visible"/>
                                      </p:to>
                                    </p:set>
                                    <p:animEffect transition="in" filter="fade">
                                      <p:cBhvr>
                                        <p:cTn id="75" dur="1000"/>
                                        <p:tgtEl>
                                          <p:spTgt spid="146"/>
                                        </p:tgtEl>
                                      </p:cBhvr>
                                    </p:animEffect>
                                  </p:childTnLst>
                                </p:cTn>
                              </p:par>
                              <p:par>
                                <p:cTn id="76" presetID="22" presetClass="entr" presetSubtype="8" fill="hold" nodeType="withEffect">
                                  <p:stCondLst>
                                    <p:cond delay="6700"/>
                                  </p:stCondLst>
                                  <p:childTnLst>
                                    <p:set>
                                      <p:cBhvr>
                                        <p:cTn id="77" dur="1" fill="hold">
                                          <p:stCondLst>
                                            <p:cond delay="0"/>
                                          </p:stCondLst>
                                        </p:cTn>
                                        <p:tgtEl>
                                          <p:spTgt spid="41"/>
                                        </p:tgtEl>
                                        <p:attrNameLst>
                                          <p:attrName>style.visibility</p:attrName>
                                        </p:attrNameLst>
                                      </p:cBhvr>
                                      <p:to>
                                        <p:strVal val="visible"/>
                                      </p:to>
                                    </p:set>
                                    <p:animEffect transition="in" filter="wipe(left)">
                                      <p:cBhvr>
                                        <p:cTn id="78" dur="1000"/>
                                        <p:tgtEl>
                                          <p:spTgt spid="41"/>
                                        </p:tgtEl>
                                      </p:cBhvr>
                                    </p:animEffect>
                                  </p:childTnLst>
                                </p:cTn>
                              </p:par>
                              <p:par>
                                <p:cTn id="79" presetID="1" presetClass="entr" presetSubtype="0" fill="hold" grpId="0" nodeType="withEffect">
                                  <p:stCondLst>
                                    <p:cond delay="7600"/>
                                  </p:stCondLst>
                                  <p:childTnLst>
                                    <p:set>
                                      <p:cBhvr>
                                        <p:cTn id="80" dur="1" fill="hold">
                                          <p:stCondLst>
                                            <p:cond delay="0"/>
                                          </p:stCondLst>
                                        </p:cTn>
                                        <p:tgtEl>
                                          <p:spTgt spid="176"/>
                                        </p:tgtEl>
                                        <p:attrNameLst>
                                          <p:attrName>style.visibility</p:attrName>
                                        </p:attrNameLst>
                                      </p:cBhvr>
                                      <p:to>
                                        <p:strVal val="visible"/>
                                      </p:to>
                                    </p:set>
                                  </p:childTnLst>
                                </p:cTn>
                              </p:par>
                              <p:par>
                                <p:cTn id="81" presetID="6" presetClass="emph" presetSubtype="0" fill="hold" grpId="1" nodeType="withEffect">
                                  <p:stCondLst>
                                    <p:cond delay="7600"/>
                                  </p:stCondLst>
                                  <p:childTnLst>
                                    <p:animScale>
                                      <p:cBhvr>
                                        <p:cTn id="82" dur="1000" fill="hold"/>
                                        <p:tgtEl>
                                          <p:spTgt spid="176"/>
                                        </p:tgtEl>
                                      </p:cBhvr>
                                      <p:by x="50000" y="50000"/>
                                    </p:animScale>
                                  </p:childTnLst>
                                </p:cTn>
                              </p:par>
                              <p:par>
                                <p:cTn id="83" presetID="10" presetClass="entr" presetSubtype="0" fill="hold" nodeType="withEffect">
                                  <p:stCondLst>
                                    <p:cond delay="760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childTnLst>
                                </p:cTn>
                              </p:par>
                              <p:par>
                                <p:cTn id="86" presetID="10" presetClass="entr" presetSubtype="0" fill="hold" grpId="0" nodeType="withEffect">
                                  <p:stCondLst>
                                    <p:cond delay="7600"/>
                                  </p:stCondLst>
                                  <p:childTnLst>
                                    <p:set>
                                      <p:cBhvr>
                                        <p:cTn id="87" dur="1" fill="hold">
                                          <p:stCondLst>
                                            <p:cond delay="0"/>
                                          </p:stCondLst>
                                        </p:cTn>
                                        <p:tgtEl>
                                          <p:spTgt spid="136"/>
                                        </p:tgtEl>
                                        <p:attrNameLst>
                                          <p:attrName>style.visibility</p:attrName>
                                        </p:attrNameLst>
                                      </p:cBhvr>
                                      <p:to>
                                        <p:strVal val="visible"/>
                                      </p:to>
                                    </p:set>
                                    <p:animEffect transition="in" filter="fade">
                                      <p:cBhvr>
                                        <p:cTn id="88" dur="1000"/>
                                        <p:tgtEl>
                                          <p:spTgt spid="136"/>
                                        </p:tgtEl>
                                      </p:cBhvr>
                                    </p:animEffect>
                                  </p:childTnLst>
                                </p:cTn>
                              </p:par>
                              <p:par>
                                <p:cTn id="89" presetID="22" presetClass="entr" presetSubtype="8" fill="hold" nodeType="withEffect">
                                  <p:stCondLst>
                                    <p:cond delay="7600"/>
                                  </p:stCondLst>
                                  <p:childTnLst>
                                    <p:set>
                                      <p:cBhvr>
                                        <p:cTn id="90" dur="1" fill="hold">
                                          <p:stCondLst>
                                            <p:cond delay="0"/>
                                          </p:stCondLst>
                                        </p:cTn>
                                        <p:tgtEl>
                                          <p:spTgt spid="42"/>
                                        </p:tgtEl>
                                        <p:attrNameLst>
                                          <p:attrName>style.visibility</p:attrName>
                                        </p:attrNameLst>
                                      </p:cBhvr>
                                      <p:to>
                                        <p:strVal val="visible"/>
                                      </p:to>
                                    </p:set>
                                    <p:animEffect transition="in" filter="wipe(left)">
                                      <p:cBhvr>
                                        <p:cTn id="91" dur="1000"/>
                                        <p:tgtEl>
                                          <p:spTgt spid="42"/>
                                        </p:tgtEl>
                                      </p:cBhvr>
                                    </p:animEffect>
                                  </p:childTnLst>
                                </p:cTn>
                              </p:par>
                            </p:childTnLst>
                          </p:cTn>
                        </p:par>
                        <p:par>
                          <p:cTn id="92" fill="hold">
                            <p:stCondLst>
                              <p:cond delay="8600"/>
                            </p:stCondLst>
                            <p:childTnLst>
                              <p:par>
                                <p:cTn id="93" presetID="10" presetClass="entr" presetSubtype="0"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5" grpId="1" animBg="1"/>
      <p:bldP spid="126" grpId="0" animBg="1"/>
      <p:bldP spid="130" grpId="0" animBg="1"/>
      <p:bldP spid="134" grpId="0" animBg="1"/>
      <p:bldP spid="128" grpId="0" animBg="1"/>
      <p:bldP spid="160" grpId="0" animBg="1"/>
      <p:bldP spid="160" grpId="1" animBg="1"/>
      <p:bldP spid="164" grpId="0" animBg="1"/>
      <p:bldP spid="164" grpId="1" animBg="1"/>
      <p:bldP spid="132" grpId="0" animBg="1"/>
      <p:bldP spid="168" grpId="0" animBg="1"/>
      <p:bldP spid="168" grpId="1" animBg="1"/>
      <p:bldP spid="146" grpId="0" animBg="1"/>
      <p:bldP spid="136" grpId="0" animBg="1"/>
      <p:bldP spid="174" grpId="0" animBg="1"/>
      <p:bldP spid="174" grpId="1" animBg="1"/>
      <p:bldP spid="176" grpId="0" animBg="1"/>
      <p:bldP spid="17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13DDA1-CA33-4C09-A54A-400F815116B1}"/>
              </a:ext>
              <a:ext uri="{C183D7F6-B498-43B3-948B-1728B52AA6E4}">
                <adec:decorative xmlns:adec="http://schemas.microsoft.com/office/drawing/2017/decorative" val="1"/>
              </a:ext>
            </a:extLst>
          </p:cNvPr>
          <p:cNvPicPr>
            <a:picLocks noChangeAspect="1"/>
          </p:cNvPicPr>
          <p:nvPr/>
        </p:nvPicPr>
        <p:blipFill>
          <a:blip r:embed="rId2" cstate="print">
            <a:duotone>
              <a:prstClr val="black"/>
              <a:schemeClr val="tx1">
                <a:tint val="45000"/>
                <a:satMod val="400000"/>
              </a:schemeClr>
            </a:duotone>
            <a:extLst>
              <a:ext uri="{28A0092B-C50C-407E-A947-70E740481C1C}">
                <a14:useLocalDpi xmlns:a14="http://schemas.microsoft.com/office/drawing/2010/main"/>
              </a:ext>
            </a:extLst>
          </a:blip>
          <a:srcRect/>
          <a:stretch>
            <a:fillRect/>
          </a:stretch>
        </p:blipFill>
        <p:spPr>
          <a:xfrm>
            <a:off x="2" y="1"/>
            <a:ext cx="12191992" cy="3306871"/>
          </a:xfrm>
          <a:custGeom>
            <a:avLst/>
            <a:gdLst>
              <a:gd name="connsiteX0" fmla="*/ 0 w 12191992"/>
              <a:gd name="connsiteY0" fmla="*/ 0 h 3306871"/>
              <a:gd name="connsiteX1" fmla="*/ 12191992 w 12191992"/>
              <a:gd name="connsiteY1" fmla="*/ 0 h 3306871"/>
              <a:gd name="connsiteX2" fmla="*/ 12191992 w 12191992"/>
              <a:gd name="connsiteY2" fmla="*/ 3306871 h 3306871"/>
              <a:gd name="connsiteX3" fmla="*/ 0 w 12191992"/>
              <a:gd name="connsiteY3" fmla="*/ 3306871 h 3306871"/>
            </a:gdLst>
            <a:ahLst/>
            <a:cxnLst>
              <a:cxn ang="0">
                <a:pos x="connsiteX0" y="connsiteY0"/>
              </a:cxn>
              <a:cxn ang="0">
                <a:pos x="connsiteX1" y="connsiteY1"/>
              </a:cxn>
              <a:cxn ang="0">
                <a:pos x="connsiteX2" y="connsiteY2"/>
              </a:cxn>
              <a:cxn ang="0">
                <a:pos x="connsiteX3" y="connsiteY3"/>
              </a:cxn>
            </a:cxnLst>
            <a:rect l="l" t="t" r="r" b="b"/>
            <a:pathLst>
              <a:path w="12191992" h="3306871">
                <a:moveTo>
                  <a:pt x="0" y="0"/>
                </a:moveTo>
                <a:lnTo>
                  <a:pt x="12191992" y="0"/>
                </a:lnTo>
                <a:lnTo>
                  <a:pt x="12191992" y="3306871"/>
                </a:lnTo>
                <a:lnTo>
                  <a:pt x="0" y="3306871"/>
                </a:lnTo>
                <a:close/>
              </a:path>
            </a:pathLst>
          </a:custGeom>
        </p:spPr>
      </p:pic>
      <p:sp>
        <p:nvSpPr>
          <p:cNvPr id="3" name="Title 1">
            <a:extLst>
              <a:ext uri="{FF2B5EF4-FFF2-40B4-BE49-F238E27FC236}">
                <a16:creationId xmlns:a16="http://schemas.microsoft.com/office/drawing/2014/main" id="{3041EF69-DE6C-4053-8C41-D77C28375599}"/>
              </a:ext>
            </a:extLst>
          </p:cNvPr>
          <p:cNvSpPr txBox="1">
            <a:spLocks noGrp="1"/>
          </p:cNvSpPr>
          <p:nvPr>
            <p:ph type="title" idx="4294967295"/>
          </p:nvPr>
        </p:nvSpPr>
        <p:spPr>
          <a:xfrm>
            <a:off x="588263" y="600754"/>
            <a:ext cx="11018520" cy="1477328"/>
          </a:xfrm>
          <a:prstGeom prst="rect">
            <a:avLst/>
          </a:prstGeom>
          <a:solidFill>
            <a:srgbClr val="D59DFF">
              <a:alpha val="60000"/>
            </a:srgbClr>
          </a:solidFill>
          <a:ln w="25400">
            <a:solidFill>
              <a:schemeClr val="bg1"/>
            </a:solidFill>
            <a:prstDash/>
          </a:ln>
          <a:effectLst/>
        </p:spPr>
        <p:txBody>
          <a:bodyPr rot="0" spcFirstLastPara="0" vertOverflow="overflow" horzOverflow="overflow" vert="horz" wrap="square" lIns="91440" tIns="182880" rIns="91440" bIns="18288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gradFill flip="none" rotWithShape="1">
                  <a:gsLst>
                    <a:gs pos="82000">
                      <a:schemeClr val="tx1"/>
                    </a:gs>
                    <a:gs pos="0">
                      <a:schemeClr val="tx1"/>
                    </a:gs>
                  </a:gsLst>
                  <a:lin ang="270000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gradFill>
                  <a:gsLst>
                    <a:gs pos="82000">
                      <a:schemeClr val="tx1"/>
                    </a:gs>
                    <a:gs pos="0">
                      <a:schemeClr val="tx1"/>
                    </a:gs>
                  </a:gsLst>
                  <a:lin ang="2700000" scaled="1"/>
                </a:gradFill>
                <a:effectLst/>
                <a:uLnTx/>
                <a:uFillTx/>
                <a:latin typeface="+mj-lt"/>
                <a:ea typeface="+mn-ea"/>
                <a:cs typeface="Segoe UI" pitchFamily="34" charset="0"/>
              </a:rPr>
              <a:t>Power Apps</a:t>
            </a:r>
            <a:br>
              <a:rPr kumimoji="0" lang="en-US" sz="2800" b="0" i="0" u="none" strike="noStrike" kern="1200" cap="none" spc="-50" normalizeH="0" baseline="0" noProof="0" dirty="0">
                <a:ln w="3175">
                  <a:noFill/>
                </a:ln>
                <a:gradFill>
                  <a:gsLst>
                    <a:gs pos="82000">
                      <a:schemeClr val="tx1"/>
                    </a:gs>
                    <a:gs pos="0">
                      <a:schemeClr val="tx1"/>
                    </a:gs>
                  </a:gsLst>
                  <a:lin ang="2700000" scaled="1"/>
                </a:gradFill>
                <a:effectLst/>
                <a:uLnTx/>
                <a:uFillTx/>
                <a:latin typeface="+mj-lt"/>
                <a:ea typeface="+mn-ea"/>
                <a:cs typeface="Segoe UI" pitchFamily="34" charset="0"/>
              </a:rPr>
            </a:br>
            <a:r>
              <a:rPr kumimoji="0" lang="en-US" sz="2800" b="0" i="0" u="none" strike="noStrike" kern="1200" cap="none" spc="-50" normalizeH="0" baseline="0" noProof="0" dirty="0">
                <a:ln w="3175">
                  <a:noFill/>
                </a:ln>
                <a:gradFill>
                  <a:gsLst>
                    <a:gs pos="82000">
                      <a:schemeClr val="tx1"/>
                    </a:gs>
                    <a:gs pos="0">
                      <a:schemeClr val="tx1"/>
                    </a:gs>
                  </a:gsLst>
                  <a:lin ang="2700000" scaled="1"/>
                </a:gradFill>
                <a:effectLst/>
                <a:uLnTx/>
                <a:uFillTx/>
                <a:latin typeface="+mn-lt"/>
                <a:ea typeface="+mn-ea"/>
                <a:cs typeface="Segoe UI" pitchFamily="34" charset="0"/>
              </a:rPr>
              <a:t>The world’s most complete low-code platform</a:t>
            </a:r>
          </a:p>
        </p:txBody>
      </p:sp>
      <p:sp>
        <p:nvSpPr>
          <p:cNvPr id="4" name="Text Placeholder 6">
            <a:extLst>
              <a:ext uri="{FF2B5EF4-FFF2-40B4-BE49-F238E27FC236}">
                <a16:creationId xmlns:a16="http://schemas.microsoft.com/office/drawing/2014/main" id="{C996F8BC-C3BD-412E-A5D0-C9E301550C69}"/>
              </a:ext>
            </a:extLst>
          </p:cNvPr>
          <p:cNvSpPr txBox="1">
            <a:spLocks/>
          </p:cNvSpPr>
          <p:nvPr/>
        </p:nvSpPr>
        <p:spPr>
          <a:xfrm>
            <a:off x="588263" y="4263285"/>
            <a:ext cx="2651760" cy="2103120"/>
          </a:xfrm>
          <a:prstGeom prst="rect">
            <a:avLst/>
          </a:prstGeom>
        </p:spPr>
        <p:txBody>
          <a:bodyPr lIns="0" tIns="0" rIns="9144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800" b="1" i="0" u="none" strike="noStrike" kern="1200" cap="none" spc="0" normalizeH="0" baseline="0" noProof="0" dirty="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t>Core to the most capable cloud</a:t>
            </a:r>
          </a:p>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Reaching 250M+ users natively in Teams and Office 365, built atop the full depth of Microsoft </a:t>
            </a:r>
            <a:r>
              <a:rPr kumimoji="0" lang="en-US" sz="1200" b="0" i="0" u="none" strike="noStrike" kern="1200" cap="none" spc="0" normalizeH="0" baseline="0" noProof="0" dirty="0" err="1">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Dataverse</a:t>
            </a:r>
            <a:r>
              <a:rPr kumimoji="0" lang="en-US" sz="1200" b="0" i="0" u="none" strike="noStrike" kern="1200" cap="none" spc="0" normalizeH="0" baseline="0" noProof="0" dirty="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 and the Azure cloud connected to 550+ services. Leverage the full depth of your data and solve your greatest business challenges.</a:t>
            </a:r>
          </a:p>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endParaRPr kumimoji="0" lang="en-US" sz="1200" b="0" i="0" u="none" strike="noStrike" kern="1200" cap="none" spc="0" normalizeH="0" baseline="0" noProof="0" dirty="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endParaRPr>
          </a:p>
        </p:txBody>
      </p:sp>
      <p:sp>
        <p:nvSpPr>
          <p:cNvPr id="5" name="Text Placeholder 6">
            <a:extLst>
              <a:ext uri="{FF2B5EF4-FFF2-40B4-BE49-F238E27FC236}">
                <a16:creationId xmlns:a16="http://schemas.microsoft.com/office/drawing/2014/main" id="{3D565567-31CB-44EB-9B9E-C9881F088381}"/>
              </a:ext>
            </a:extLst>
          </p:cNvPr>
          <p:cNvSpPr txBox="1">
            <a:spLocks/>
          </p:cNvSpPr>
          <p:nvPr/>
        </p:nvSpPr>
        <p:spPr>
          <a:xfrm>
            <a:off x="3377183" y="4263285"/>
            <a:ext cx="2651760" cy="2103120"/>
          </a:xfrm>
          <a:prstGeom prst="rect">
            <a:avLst/>
          </a:prstGeom>
        </p:spPr>
        <p:txBody>
          <a:bodyPr lIns="0" tIns="0" rIns="9144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t>Incredible breadth for </a:t>
            </a:r>
            <a:b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br>
            <a: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t>fusion teams</a:t>
            </a:r>
          </a:p>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Scaling gracefully from simple no-code to mission critical sophistication, Power Apps allows citizen developers to work directly with pros for </a:t>
            </a:r>
            <a:b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b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advanced solutions. </a:t>
            </a:r>
            <a:endPar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panose="020B0502040204020203" pitchFamily="34" charset="0"/>
            </a:endParaRPr>
          </a:p>
        </p:txBody>
      </p:sp>
      <p:sp>
        <p:nvSpPr>
          <p:cNvPr id="6" name="Text Placeholder 6">
            <a:extLst>
              <a:ext uri="{FF2B5EF4-FFF2-40B4-BE49-F238E27FC236}">
                <a16:creationId xmlns:a16="http://schemas.microsoft.com/office/drawing/2014/main" id="{6B7CA96A-8490-4B3A-869B-961E4409F345}"/>
              </a:ext>
            </a:extLst>
          </p:cNvPr>
          <p:cNvSpPr txBox="1">
            <a:spLocks/>
          </p:cNvSpPr>
          <p:nvPr/>
        </p:nvSpPr>
        <p:spPr>
          <a:xfrm>
            <a:off x="6166103" y="4263285"/>
            <a:ext cx="2651760" cy="2103120"/>
          </a:xfrm>
          <a:prstGeom prst="rect">
            <a:avLst/>
          </a:prstGeom>
        </p:spPr>
        <p:txBody>
          <a:bodyPr lIns="0" tIns="0" rIns="9144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t>Massive </a:t>
            </a:r>
            <a:b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br>
            <a: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t>enterprise scale</a:t>
            </a:r>
          </a:p>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Built on a world-class secure identity platform, with deep analytics and market-leading governance controls, Power Apps enables organizations to build solutions while maintaining governance, security and </a:t>
            </a:r>
            <a:b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b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quality standards.</a:t>
            </a:r>
          </a:p>
        </p:txBody>
      </p:sp>
      <p:sp>
        <p:nvSpPr>
          <p:cNvPr id="7" name="Text Placeholder 6">
            <a:extLst>
              <a:ext uri="{FF2B5EF4-FFF2-40B4-BE49-F238E27FC236}">
                <a16:creationId xmlns:a16="http://schemas.microsoft.com/office/drawing/2014/main" id="{8B122113-294D-4883-8460-95BF48E0CB24}"/>
              </a:ext>
            </a:extLst>
          </p:cNvPr>
          <p:cNvSpPr txBox="1">
            <a:spLocks/>
          </p:cNvSpPr>
          <p:nvPr/>
        </p:nvSpPr>
        <p:spPr>
          <a:xfrm>
            <a:off x="8955023" y="4263285"/>
            <a:ext cx="2651760" cy="2103120"/>
          </a:xfrm>
          <a:prstGeom prst="rect">
            <a:avLst/>
          </a:prstGeom>
          <a:noFill/>
        </p:spPr>
        <p:txBody>
          <a:bodyPr lIns="0" tIns="0" rIns="9144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t>Accelerate with </a:t>
            </a:r>
            <a:b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br>
            <a:r>
              <a:rPr kumimoji="0" lang="en-US" sz="1800" b="1" i="0" u="none" strike="noStrike" kern="1200" cap="none" spc="0" normalizeH="0" baseline="0" noProof="0">
                <a:ln>
                  <a:noFill/>
                </a:ln>
                <a:gradFill>
                  <a:gsLst>
                    <a:gs pos="0">
                      <a:srgbClr val="000000"/>
                    </a:gs>
                    <a:gs pos="100000">
                      <a:srgbClr val="000000"/>
                    </a:gs>
                  </a:gsLst>
                  <a:lin ang="5400000" scaled="1"/>
                </a:gradFill>
                <a:effectLst/>
                <a:uLnTx/>
                <a:uFillTx/>
                <a:latin typeface="Segoe UI Semibold"/>
                <a:ea typeface="+mn-ea"/>
                <a:cs typeface="Segoe UI Light" panose="020B0502040204020203" pitchFamily="34" charset="0"/>
              </a:rPr>
              <a:t>advanced innovation</a:t>
            </a:r>
          </a:p>
          <a:p>
            <a:pPr marL="0" marR="0" lvl="0" indent="0" algn="l" defTabSz="914102" rtl="0" eaLnBrk="1" fontAlgn="base" latinLnBrk="0" hangingPunct="1">
              <a:lnSpc>
                <a:spcPct val="100000"/>
              </a:lnSpc>
              <a:spcBef>
                <a:spcPts val="600"/>
              </a:spcBef>
              <a:spcAft>
                <a:spcPts val="1200"/>
              </a:spcAft>
              <a:buClrTx/>
              <a:buSzTx/>
              <a:buFont typeface="Arial" panose="020B0604020202020204" pitchFamily="34" charset="0"/>
              <a:buNone/>
              <a:tabLst/>
              <a:defRPr/>
            </a:pP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Shift your low-code apps into high gear with advanced AI, Mixed Reality, analytics, bots, interactive maps, external portals, mixed reality, IoT </a:t>
            </a:r>
            <a:b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b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and more</a:t>
            </a: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Segoe UI Historic"/>
                <a:cs typeface="Segoe UI Light" panose="020B0502040204020203" pitchFamily="34" charset="0"/>
              </a:rPr>
              <a:t> </a:t>
            </a:r>
            <a:r>
              <a:rPr kumimoji="0" lang="en-US" sz="1200" b="0" i="0" u="none" strike="noStrike" kern="1200" cap="none" spc="0" normalizeH="0" baseline="0" noProof="0">
                <a:ln>
                  <a:noFill/>
                </a:ln>
                <a:gradFill>
                  <a:gsLst>
                    <a:gs pos="0">
                      <a:srgbClr val="000000"/>
                    </a:gs>
                    <a:gs pos="100000">
                      <a:srgbClr val="000000"/>
                    </a:gs>
                  </a:gsLst>
                  <a:lin ang="5400000" scaled="1"/>
                </a:gradFill>
                <a:effectLst/>
                <a:uLnTx/>
                <a:uFillTx/>
                <a:latin typeface="Segoe UI"/>
                <a:ea typeface="+mn-ea"/>
                <a:cs typeface="Segoe UI Light" panose="020B0502040204020203" pitchFamily="34" charset="0"/>
              </a:rPr>
              <a:t>and hyper automation</a:t>
            </a:r>
          </a:p>
        </p:txBody>
      </p:sp>
      <p:grpSp>
        <p:nvGrpSpPr>
          <p:cNvPr id="8" name="Group 7">
            <a:extLst>
              <a:ext uri="{FF2B5EF4-FFF2-40B4-BE49-F238E27FC236}">
                <a16:creationId xmlns:a16="http://schemas.microsoft.com/office/drawing/2014/main" id="{89E19D79-0B83-41FD-80B4-06E8B0DDCBD7}"/>
              </a:ext>
              <a:ext uri="{C183D7F6-B498-43B3-948B-1728B52AA6E4}">
                <adec:decorative xmlns:adec="http://schemas.microsoft.com/office/drawing/2017/decorative" val="1"/>
              </a:ext>
            </a:extLst>
          </p:cNvPr>
          <p:cNvGrpSpPr/>
          <p:nvPr/>
        </p:nvGrpSpPr>
        <p:grpSpPr>
          <a:xfrm>
            <a:off x="6851903" y="2666790"/>
            <a:ext cx="1280160" cy="1280160"/>
            <a:chOff x="6851903" y="2666790"/>
            <a:chExt cx="1280160" cy="1280160"/>
          </a:xfrm>
        </p:grpSpPr>
        <p:sp>
          <p:nvSpPr>
            <p:cNvPr id="9" name="Rectangle: Rounded Corners 8">
              <a:extLst>
                <a:ext uri="{FF2B5EF4-FFF2-40B4-BE49-F238E27FC236}">
                  <a16:creationId xmlns:a16="http://schemas.microsoft.com/office/drawing/2014/main" id="{668EF996-9BD5-4016-BFC5-D3B83F39B2D5}"/>
                </a:ext>
              </a:extLst>
            </p:cNvPr>
            <p:cNvSpPr/>
            <p:nvPr/>
          </p:nvSpPr>
          <p:spPr bwMode="auto">
            <a:xfrm rot="2700000">
              <a:off x="6851903" y="2666790"/>
              <a:ext cx="1280160" cy="1280160"/>
            </a:xfrm>
            <a:prstGeom prst="roundRect">
              <a:avLst>
                <a:gd name="adj" fmla="val 5092"/>
              </a:avLst>
            </a:prstGeom>
            <a:solidFill>
              <a:srgbClr val="D59DFF"/>
            </a:solid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 name="Group 9" descr="shield, security icon">
              <a:extLst>
                <a:ext uri="{FF2B5EF4-FFF2-40B4-BE49-F238E27FC236}">
                  <a16:creationId xmlns:a16="http://schemas.microsoft.com/office/drawing/2014/main" id="{5C4DD204-C4D6-4E88-9554-8780F67D9F0F}"/>
                </a:ext>
              </a:extLst>
            </p:cNvPr>
            <p:cNvGrpSpPr>
              <a:grpSpLocks noChangeAspect="1"/>
            </p:cNvGrpSpPr>
            <p:nvPr/>
          </p:nvGrpSpPr>
          <p:grpSpPr>
            <a:xfrm>
              <a:off x="7138072" y="2930077"/>
              <a:ext cx="707822" cy="753586"/>
              <a:chOff x="11041731" y="611461"/>
              <a:chExt cx="441960" cy="470535"/>
            </a:xfrm>
            <a:solidFill>
              <a:srgbClr val="D59DFF"/>
            </a:solidFill>
          </p:grpSpPr>
          <p:sp>
            <p:nvSpPr>
              <p:cNvPr id="11" name="Freeform 67">
                <a:extLst>
                  <a:ext uri="{FF2B5EF4-FFF2-40B4-BE49-F238E27FC236}">
                    <a16:creationId xmlns:a16="http://schemas.microsoft.com/office/drawing/2014/main" id="{D578B98E-B561-4A35-888F-1849EBBA6A7E}"/>
                  </a:ext>
                </a:extLst>
              </p:cNvPr>
              <p:cNvSpPr>
                <a:spLocks/>
              </p:cNvSpPr>
              <p:nvPr/>
            </p:nvSpPr>
            <p:spPr bwMode="auto">
              <a:xfrm>
                <a:off x="11041731" y="611461"/>
                <a:ext cx="441960" cy="470535"/>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chemeClr val="tx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36A514EB-CDE0-467C-825B-5C7C5CA1B2C6}"/>
                  </a:ext>
                </a:extLst>
              </p:cNvPr>
              <p:cNvGrpSpPr/>
              <p:nvPr/>
            </p:nvGrpSpPr>
            <p:grpSpPr>
              <a:xfrm>
                <a:off x="11095854" y="679879"/>
                <a:ext cx="333714" cy="333714"/>
                <a:chOff x="11806839" y="1342316"/>
                <a:chExt cx="644094" cy="644094"/>
              </a:xfrm>
              <a:grpFill/>
            </p:grpSpPr>
            <p:sp>
              <p:nvSpPr>
                <p:cNvPr id="13" name="Freeform 1086">
                  <a:extLst>
                    <a:ext uri="{FF2B5EF4-FFF2-40B4-BE49-F238E27FC236}">
                      <a16:creationId xmlns:a16="http://schemas.microsoft.com/office/drawing/2014/main" id="{3A76A9A8-BA6F-410E-9D05-45C7B64DD83C}"/>
                    </a:ext>
                  </a:extLst>
                </p:cNvPr>
                <p:cNvSpPr>
                  <a:spLocks/>
                </p:cNvSpPr>
                <p:nvPr/>
              </p:nvSpPr>
              <p:spPr bwMode="auto">
                <a:xfrm>
                  <a:off x="11806839" y="1550698"/>
                  <a:ext cx="221015" cy="227327"/>
                </a:xfrm>
                <a:custGeom>
                  <a:avLst/>
                  <a:gdLst>
                    <a:gd name="T0" fmla="*/ 35 w 35"/>
                    <a:gd name="T1" fmla="*/ 21 h 36"/>
                    <a:gd name="T2" fmla="*/ 35 w 35"/>
                    <a:gd name="T3" fmla="*/ 15 h 36"/>
                    <a:gd name="T4" fmla="*/ 12 w 35"/>
                    <a:gd name="T5" fmla="*/ 15 h 36"/>
                    <a:gd name="T6" fmla="*/ 23 w 35"/>
                    <a:gd name="T7" fmla="*/ 5 h 36"/>
                    <a:gd name="T8" fmla="*/ 19 w 35"/>
                    <a:gd name="T9" fmla="*/ 0 h 36"/>
                    <a:gd name="T10" fmla="*/ 0 w 35"/>
                    <a:gd name="T11" fmla="*/ 18 h 36"/>
                    <a:gd name="T12" fmla="*/ 19 w 35"/>
                    <a:gd name="T13" fmla="*/ 36 h 36"/>
                    <a:gd name="T14" fmla="*/ 23 w 35"/>
                    <a:gd name="T15" fmla="*/ 32 h 36"/>
                    <a:gd name="T16" fmla="*/ 13 w 35"/>
                    <a:gd name="T17" fmla="*/ 21 h 36"/>
                    <a:gd name="T18" fmla="*/ 35 w 35"/>
                    <a:gd name="T19"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35" y="21"/>
                      </a:moveTo>
                      <a:lnTo>
                        <a:pt x="35" y="15"/>
                      </a:lnTo>
                      <a:lnTo>
                        <a:pt x="12" y="15"/>
                      </a:lnTo>
                      <a:lnTo>
                        <a:pt x="23" y="5"/>
                      </a:lnTo>
                      <a:lnTo>
                        <a:pt x="19" y="0"/>
                      </a:lnTo>
                      <a:lnTo>
                        <a:pt x="0" y="18"/>
                      </a:lnTo>
                      <a:lnTo>
                        <a:pt x="19" y="36"/>
                      </a:lnTo>
                      <a:lnTo>
                        <a:pt x="23" y="32"/>
                      </a:lnTo>
                      <a:lnTo>
                        <a:pt x="13" y="21"/>
                      </a:lnTo>
                      <a:lnTo>
                        <a:pt x="35" y="21"/>
                      </a:lnTo>
                      <a:close/>
                    </a:path>
                  </a:pathLst>
                </a:custGeom>
                <a:grpFill/>
                <a:ln>
                  <a:noFill/>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14" name="Freeform 1083">
                  <a:extLst>
                    <a:ext uri="{FF2B5EF4-FFF2-40B4-BE49-F238E27FC236}">
                      <a16:creationId xmlns:a16="http://schemas.microsoft.com/office/drawing/2014/main" id="{12B3073E-F882-4460-8B96-F908D469C3F7}"/>
                    </a:ext>
                  </a:extLst>
                </p:cNvPr>
                <p:cNvSpPr>
                  <a:spLocks/>
                </p:cNvSpPr>
                <p:nvPr/>
              </p:nvSpPr>
              <p:spPr bwMode="auto">
                <a:xfrm>
                  <a:off x="12229918" y="1550697"/>
                  <a:ext cx="221015" cy="227327"/>
                </a:xfrm>
                <a:custGeom>
                  <a:avLst/>
                  <a:gdLst>
                    <a:gd name="T0" fmla="*/ 17 w 35"/>
                    <a:gd name="T1" fmla="*/ 0 h 36"/>
                    <a:gd name="T2" fmla="*/ 13 w 35"/>
                    <a:gd name="T3" fmla="*/ 5 h 36"/>
                    <a:gd name="T4" fmla="*/ 23 w 35"/>
                    <a:gd name="T5" fmla="*/ 15 h 36"/>
                    <a:gd name="T6" fmla="*/ 0 w 35"/>
                    <a:gd name="T7" fmla="*/ 15 h 36"/>
                    <a:gd name="T8" fmla="*/ 0 w 35"/>
                    <a:gd name="T9" fmla="*/ 21 h 36"/>
                    <a:gd name="T10" fmla="*/ 22 w 35"/>
                    <a:gd name="T11" fmla="*/ 21 h 36"/>
                    <a:gd name="T12" fmla="*/ 13 w 35"/>
                    <a:gd name="T13" fmla="*/ 32 h 36"/>
                    <a:gd name="T14" fmla="*/ 17 w 35"/>
                    <a:gd name="T15" fmla="*/ 36 h 36"/>
                    <a:gd name="T16" fmla="*/ 35 w 35"/>
                    <a:gd name="T17" fmla="*/ 18 h 36"/>
                    <a:gd name="T18" fmla="*/ 17 w 35"/>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17" y="0"/>
                      </a:moveTo>
                      <a:lnTo>
                        <a:pt x="13" y="5"/>
                      </a:lnTo>
                      <a:lnTo>
                        <a:pt x="23" y="15"/>
                      </a:lnTo>
                      <a:lnTo>
                        <a:pt x="0" y="15"/>
                      </a:lnTo>
                      <a:lnTo>
                        <a:pt x="0" y="21"/>
                      </a:lnTo>
                      <a:lnTo>
                        <a:pt x="22" y="21"/>
                      </a:lnTo>
                      <a:lnTo>
                        <a:pt x="13" y="32"/>
                      </a:lnTo>
                      <a:lnTo>
                        <a:pt x="17" y="36"/>
                      </a:lnTo>
                      <a:lnTo>
                        <a:pt x="35" y="18"/>
                      </a:lnTo>
                      <a:lnTo>
                        <a:pt x="17" y="0"/>
                      </a:lnTo>
                      <a:close/>
                    </a:path>
                  </a:pathLst>
                </a:custGeom>
                <a:grpFill/>
                <a:ln>
                  <a:noFill/>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15" name="Freeform 1084">
                  <a:extLst>
                    <a:ext uri="{FF2B5EF4-FFF2-40B4-BE49-F238E27FC236}">
                      <a16:creationId xmlns:a16="http://schemas.microsoft.com/office/drawing/2014/main" id="{227D97BC-89B8-456E-B4CE-EC1A965D103C}"/>
                    </a:ext>
                  </a:extLst>
                </p:cNvPr>
                <p:cNvSpPr>
                  <a:spLocks/>
                </p:cNvSpPr>
                <p:nvPr/>
              </p:nvSpPr>
              <p:spPr bwMode="auto">
                <a:xfrm>
                  <a:off x="12015220" y="1342316"/>
                  <a:ext cx="227327" cy="221015"/>
                </a:xfrm>
                <a:custGeom>
                  <a:avLst/>
                  <a:gdLst>
                    <a:gd name="T0" fmla="*/ 15 w 36"/>
                    <a:gd name="T1" fmla="*/ 12 h 35"/>
                    <a:gd name="T2" fmla="*/ 15 w 36"/>
                    <a:gd name="T3" fmla="*/ 35 h 35"/>
                    <a:gd name="T4" fmla="*/ 21 w 36"/>
                    <a:gd name="T5" fmla="*/ 35 h 35"/>
                    <a:gd name="T6" fmla="*/ 21 w 36"/>
                    <a:gd name="T7" fmla="*/ 12 h 35"/>
                    <a:gd name="T8" fmla="*/ 32 w 36"/>
                    <a:gd name="T9" fmla="*/ 22 h 35"/>
                    <a:gd name="T10" fmla="*/ 36 w 36"/>
                    <a:gd name="T11" fmla="*/ 18 h 35"/>
                    <a:gd name="T12" fmla="*/ 18 w 36"/>
                    <a:gd name="T13" fmla="*/ 0 h 35"/>
                    <a:gd name="T14" fmla="*/ 0 w 36"/>
                    <a:gd name="T15" fmla="*/ 18 h 35"/>
                    <a:gd name="T16" fmla="*/ 5 w 36"/>
                    <a:gd name="T17" fmla="*/ 22 h 35"/>
                    <a:gd name="T18" fmla="*/ 15 w 36"/>
                    <a:gd name="T19"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5" y="12"/>
                      </a:moveTo>
                      <a:lnTo>
                        <a:pt x="15" y="35"/>
                      </a:lnTo>
                      <a:lnTo>
                        <a:pt x="21" y="35"/>
                      </a:lnTo>
                      <a:lnTo>
                        <a:pt x="21" y="12"/>
                      </a:lnTo>
                      <a:lnTo>
                        <a:pt x="32" y="22"/>
                      </a:lnTo>
                      <a:lnTo>
                        <a:pt x="36" y="18"/>
                      </a:lnTo>
                      <a:lnTo>
                        <a:pt x="18" y="0"/>
                      </a:lnTo>
                      <a:lnTo>
                        <a:pt x="0" y="18"/>
                      </a:lnTo>
                      <a:lnTo>
                        <a:pt x="5" y="22"/>
                      </a:lnTo>
                      <a:lnTo>
                        <a:pt x="15" y="12"/>
                      </a:lnTo>
                      <a:close/>
                    </a:path>
                  </a:pathLst>
                </a:custGeom>
                <a:grpFill/>
                <a:ln>
                  <a:noFill/>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16" name="Freeform 1085">
                  <a:extLst>
                    <a:ext uri="{FF2B5EF4-FFF2-40B4-BE49-F238E27FC236}">
                      <a16:creationId xmlns:a16="http://schemas.microsoft.com/office/drawing/2014/main" id="{8B8C9A18-75BF-43C6-A8EA-3BF5BCBFC439}"/>
                    </a:ext>
                  </a:extLst>
                </p:cNvPr>
                <p:cNvSpPr>
                  <a:spLocks/>
                </p:cNvSpPr>
                <p:nvPr/>
              </p:nvSpPr>
              <p:spPr bwMode="auto">
                <a:xfrm>
                  <a:off x="12015220" y="1765395"/>
                  <a:ext cx="227327" cy="221015"/>
                </a:xfrm>
                <a:custGeom>
                  <a:avLst/>
                  <a:gdLst>
                    <a:gd name="T0" fmla="*/ 21 w 36"/>
                    <a:gd name="T1" fmla="*/ 23 h 35"/>
                    <a:gd name="T2" fmla="*/ 21 w 36"/>
                    <a:gd name="T3" fmla="*/ 0 h 35"/>
                    <a:gd name="T4" fmla="*/ 15 w 36"/>
                    <a:gd name="T5" fmla="*/ 0 h 35"/>
                    <a:gd name="T6" fmla="*/ 15 w 36"/>
                    <a:gd name="T7" fmla="*/ 23 h 35"/>
                    <a:gd name="T8" fmla="*/ 5 w 36"/>
                    <a:gd name="T9" fmla="*/ 13 h 35"/>
                    <a:gd name="T10" fmla="*/ 0 w 36"/>
                    <a:gd name="T11" fmla="*/ 17 h 35"/>
                    <a:gd name="T12" fmla="*/ 18 w 36"/>
                    <a:gd name="T13" fmla="*/ 35 h 35"/>
                    <a:gd name="T14" fmla="*/ 36 w 36"/>
                    <a:gd name="T15" fmla="*/ 17 h 35"/>
                    <a:gd name="T16" fmla="*/ 32 w 36"/>
                    <a:gd name="T17" fmla="*/ 13 h 35"/>
                    <a:gd name="T18" fmla="*/ 21 w 36"/>
                    <a:gd name="T1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21" y="23"/>
                      </a:moveTo>
                      <a:lnTo>
                        <a:pt x="21" y="0"/>
                      </a:lnTo>
                      <a:lnTo>
                        <a:pt x="15" y="0"/>
                      </a:lnTo>
                      <a:lnTo>
                        <a:pt x="15" y="23"/>
                      </a:lnTo>
                      <a:lnTo>
                        <a:pt x="5" y="13"/>
                      </a:lnTo>
                      <a:lnTo>
                        <a:pt x="0" y="17"/>
                      </a:lnTo>
                      <a:lnTo>
                        <a:pt x="18" y="35"/>
                      </a:lnTo>
                      <a:lnTo>
                        <a:pt x="36" y="17"/>
                      </a:lnTo>
                      <a:lnTo>
                        <a:pt x="32" y="13"/>
                      </a:lnTo>
                      <a:lnTo>
                        <a:pt x="21" y="23"/>
                      </a:lnTo>
                      <a:close/>
                    </a:path>
                  </a:pathLst>
                </a:custGeom>
                <a:grpFill/>
                <a:ln>
                  <a:noFill/>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grpSp>
        </p:grpSp>
      </p:grpSp>
      <p:grpSp>
        <p:nvGrpSpPr>
          <p:cNvPr id="17" name="Group 16">
            <a:extLst>
              <a:ext uri="{FF2B5EF4-FFF2-40B4-BE49-F238E27FC236}">
                <a16:creationId xmlns:a16="http://schemas.microsoft.com/office/drawing/2014/main" id="{091FA51F-F7FE-47EF-8C70-478B688C20B9}"/>
              </a:ext>
              <a:ext uri="{C183D7F6-B498-43B3-948B-1728B52AA6E4}">
                <adec:decorative xmlns:adec="http://schemas.microsoft.com/office/drawing/2017/decorative" val="1"/>
              </a:ext>
            </a:extLst>
          </p:cNvPr>
          <p:cNvGrpSpPr/>
          <p:nvPr/>
        </p:nvGrpSpPr>
        <p:grpSpPr>
          <a:xfrm>
            <a:off x="4062983" y="2666790"/>
            <a:ext cx="1280160" cy="1280160"/>
            <a:chOff x="4062983" y="2666790"/>
            <a:chExt cx="1280160" cy="1280160"/>
          </a:xfrm>
        </p:grpSpPr>
        <p:sp>
          <p:nvSpPr>
            <p:cNvPr id="18" name="Rectangle: Rounded Corners 17">
              <a:extLst>
                <a:ext uri="{FF2B5EF4-FFF2-40B4-BE49-F238E27FC236}">
                  <a16:creationId xmlns:a16="http://schemas.microsoft.com/office/drawing/2014/main" id="{E7757C43-23A7-4938-A000-8577A207A5DD}"/>
                </a:ext>
              </a:extLst>
            </p:cNvPr>
            <p:cNvSpPr/>
            <p:nvPr/>
          </p:nvSpPr>
          <p:spPr bwMode="auto">
            <a:xfrm rot="2700000">
              <a:off x="4062983" y="2666790"/>
              <a:ext cx="1280160" cy="1280160"/>
            </a:xfrm>
            <a:prstGeom prst="roundRect">
              <a:avLst>
                <a:gd name="adj" fmla="val 5092"/>
              </a:avLst>
            </a:prstGeom>
            <a:solidFill>
              <a:srgbClr val="D59DFF"/>
            </a:solid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9" name="Group 18">
              <a:extLst>
                <a:ext uri="{FF2B5EF4-FFF2-40B4-BE49-F238E27FC236}">
                  <a16:creationId xmlns:a16="http://schemas.microsoft.com/office/drawing/2014/main" id="{DAD270FA-86BE-4006-BC8B-6330DCFE85E9}"/>
                </a:ext>
              </a:extLst>
            </p:cNvPr>
            <p:cNvGrpSpPr>
              <a:grpSpLocks noChangeAspect="1"/>
            </p:cNvGrpSpPr>
            <p:nvPr/>
          </p:nvGrpSpPr>
          <p:grpSpPr>
            <a:xfrm>
              <a:off x="4349152" y="2954483"/>
              <a:ext cx="707822" cy="704774"/>
              <a:chOff x="5797864" y="2328140"/>
              <a:chExt cx="596273" cy="593704"/>
            </a:xfrm>
            <a:solidFill>
              <a:schemeClr val="tx1"/>
            </a:solidFill>
          </p:grpSpPr>
          <p:sp>
            <p:nvSpPr>
              <p:cNvPr id="20" name="Freeform 164">
                <a:extLst>
                  <a:ext uri="{FF2B5EF4-FFF2-40B4-BE49-F238E27FC236}">
                    <a16:creationId xmlns:a16="http://schemas.microsoft.com/office/drawing/2014/main" id="{153CAF55-2FB9-4E94-94F2-F68AEDE8EB7C}"/>
                  </a:ext>
                </a:extLst>
              </p:cNvPr>
              <p:cNvSpPr>
                <a:spLocks noEditPoints="1"/>
              </p:cNvSpPr>
              <p:nvPr/>
            </p:nvSpPr>
            <p:spPr bwMode="auto">
              <a:xfrm>
                <a:off x="5797864" y="2328140"/>
                <a:ext cx="596273" cy="593704"/>
              </a:xfrm>
              <a:custGeom>
                <a:avLst/>
                <a:gdLst>
                  <a:gd name="T0" fmla="*/ 353 w 373"/>
                  <a:gd name="T1" fmla="*/ 100 h 373"/>
                  <a:gd name="T2" fmla="*/ 298 w 373"/>
                  <a:gd name="T3" fmla="*/ 36 h 373"/>
                  <a:gd name="T4" fmla="*/ 260 w 373"/>
                  <a:gd name="T5" fmla="*/ 72 h 373"/>
                  <a:gd name="T6" fmla="*/ 353 w 373"/>
                  <a:gd name="T7" fmla="*/ 100 h 373"/>
                  <a:gd name="T8" fmla="*/ 286 w 373"/>
                  <a:gd name="T9" fmla="*/ 344 h 373"/>
                  <a:gd name="T10" fmla="*/ 350 w 373"/>
                  <a:gd name="T11" fmla="*/ 277 h 373"/>
                  <a:gd name="T12" fmla="*/ 373 w 373"/>
                  <a:gd name="T13" fmla="*/ 186 h 373"/>
                  <a:gd name="T14" fmla="*/ 365 w 373"/>
                  <a:gd name="T15" fmla="*/ 132 h 373"/>
                  <a:gd name="T16" fmla="*/ 262 w 373"/>
                  <a:gd name="T17" fmla="*/ 111 h 373"/>
                  <a:gd name="T18" fmla="*/ 226 w 373"/>
                  <a:gd name="T19" fmla="*/ 133 h 373"/>
                  <a:gd name="T20" fmla="*/ 184 w 373"/>
                  <a:gd name="T21" fmla="*/ 177 h 373"/>
                  <a:gd name="T22" fmla="*/ 176 w 373"/>
                  <a:gd name="T23" fmla="*/ 241 h 373"/>
                  <a:gd name="T24" fmla="*/ 177 w 373"/>
                  <a:gd name="T25" fmla="*/ 275 h 373"/>
                  <a:gd name="T26" fmla="*/ 286 w 373"/>
                  <a:gd name="T27" fmla="*/ 344 h 373"/>
                  <a:gd name="T28" fmla="*/ 148 w 373"/>
                  <a:gd name="T29" fmla="*/ 369 h 373"/>
                  <a:gd name="T30" fmla="*/ 187 w 373"/>
                  <a:gd name="T31" fmla="*/ 373 h 373"/>
                  <a:gd name="T32" fmla="*/ 256 w 373"/>
                  <a:gd name="T33" fmla="*/ 360 h 373"/>
                  <a:gd name="T34" fmla="*/ 160 w 373"/>
                  <a:gd name="T35" fmla="*/ 295 h 373"/>
                  <a:gd name="T36" fmla="*/ 145 w 373"/>
                  <a:gd name="T37" fmla="*/ 326 h 373"/>
                  <a:gd name="T38" fmla="*/ 148 w 373"/>
                  <a:gd name="T39" fmla="*/ 369 h 373"/>
                  <a:gd name="T40" fmla="*/ 136 w 373"/>
                  <a:gd name="T41" fmla="*/ 220 h 373"/>
                  <a:gd name="T42" fmla="*/ 192 w 373"/>
                  <a:gd name="T43" fmla="*/ 114 h 373"/>
                  <a:gd name="T44" fmla="*/ 100 w 373"/>
                  <a:gd name="T45" fmla="*/ 131 h 373"/>
                  <a:gd name="T46" fmla="*/ 87 w 373"/>
                  <a:gd name="T47" fmla="*/ 163 h 373"/>
                  <a:gd name="T48" fmla="*/ 132 w 373"/>
                  <a:gd name="T49" fmla="*/ 221 h 373"/>
                  <a:gd name="T50" fmla="*/ 187 w 373"/>
                  <a:gd name="T51" fmla="*/ 0 h 373"/>
                  <a:gd name="T52" fmla="*/ 147 w 373"/>
                  <a:gd name="T53" fmla="*/ 4 h 373"/>
                  <a:gd name="T54" fmla="*/ 74 w 373"/>
                  <a:gd name="T55" fmla="*/ 37 h 373"/>
                  <a:gd name="T56" fmla="*/ 50 w 373"/>
                  <a:gd name="T57" fmla="*/ 79 h 373"/>
                  <a:gd name="T58" fmla="*/ 74 w 373"/>
                  <a:gd name="T59" fmla="*/ 95 h 373"/>
                  <a:gd name="T60" fmla="*/ 138 w 373"/>
                  <a:gd name="T61" fmla="*/ 93 h 373"/>
                  <a:gd name="T62" fmla="*/ 192 w 373"/>
                  <a:gd name="T63" fmla="*/ 72 h 373"/>
                  <a:gd name="T64" fmla="*/ 212 w 373"/>
                  <a:gd name="T65" fmla="*/ 55 h 373"/>
                  <a:gd name="T66" fmla="*/ 240 w 373"/>
                  <a:gd name="T67" fmla="*/ 55 h 373"/>
                  <a:gd name="T68" fmla="*/ 275 w 373"/>
                  <a:gd name="T69" fmla="*/ 21 h 373"/>
                  <a:gd name="T70" fmla="*/ 187 w 373"/>
                  <a:gd name="T71" fmla="*/ 0 h 373"/>
                  <a:gd name="T72" fmla="*/ 26 w 373"/>
                  <a:gd name="T73" fmla="*/ 92 h 373"/>
                  <a:gd name="T74" fmla="*/ 12 w 373"/>
                  <a:gd name="T75" fmla="*/ 143 h 373"/>
                  <a:gd name="T76" fmla="*/ 22 w 373"/>
                  <a:gd name="T77" fmla="*/ 121 h 373"/>
                  <a:gd name="T78" fmla="*/ 28 w 373"/>
                  <a:gd name="T79" fmla="*/ 99 h 373"/>
                  <a:gd name="T80" fmla="*/ 0 w 373"/>
                  <a:gd name="T81" fmla="*/ 184 h 373"/>
                  <a:gd name="T82" fmla="*/ 9 w 373"/>
                  <a:gd name="T83" fmla="*/ 241 h 373"/>
                  <a:gd name="T84" fmla="*/ 70 w 373"/>
                  <a:gd name="T85" fmla="*/ 332 h 373"/>
                  <a:gd name="T86" fmla="*/ 119 w 373"/>
                  <a:gd name="T87" fmla="*/ 343 h 373"/>
                  <a:gd name="T88" fmla="*/ 119 w 373"/>
                  <a:gd name="T89" fmla="*/ 310 h 373"/>
                  <a:gd name="T90" fmla="*/ 106 w 373"/>
                  <a:gd name="T91" fmla="*/ 280 h 373"/>
                  <a:gd name="T92" fmla="*/ 106 w 373"/>
                  <a:gd name="T93" fmla="*/ 239 h 373"/>
                  <a:gd name="T94" fmla="*/ 46 w 373"/>
                  <a:gd name="T95" fmla="*/ 170 h 373"/>
                  <a:gd name="T96" fmla="*/ 16 w 373"/>
                  <a:gd name="T97" fmla="*/ 1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3" h="373">
                    <a:moveTo>
                      <a:pt x="353" y="100"/>
                    </a:moveTo>
                    <a:lnTo>
                      <a:pt x="353" y="100"/>
                    </a:lnTo>
                    <a:cubicBezTo>
                      <a:pt x="346" y="88"/>
                      <a:pt x="338" y="76"/>
                      <a:pt x="329" y="65"/>
                    </a:cubicBezTo>
                    <a:cubicBezTo>
                      <a:pt x="320" y="54"/>
                      <a:pt x="309" y="45"/>
                      <a:pt x="298" y="36"/>
                    </a:cubicBezTo>
                    <a:cubicBezTo>
                      <a:pt x="291" y="42"/>
                      <a:pt x="285" y="48"/>
                      <a:pt x="279" y="54"/>
                    </a:cubicBezTo>
                    <a:cubicBezTo>
                      <a:pt x="272" y="60"/>
                      <a:pt x="266" y="66"/>
                      <a:pt x="260" y="72"/>
                    </a:cubicBezTo>
                    <a:cubicBezTo>
                      <a:pt x="263" y="76"/>
                      <a:pt x="265" y="80"/>
                      <a:pt x="265" y="85"/>
                    </a:cubicBezTo>
                    <a:cubicBezTo>
                      <a:pt x="295" y="87"/>
                      <a:pt x="324" y="93"/>
                      <a:pt x="353" y="100"/>
                    </a:cubicBezTo>
                    <a:close/>
                    <a:moveTo>
                      <a:pt x="286" y="344"/>
                    </a:moveTo>
                    <a:lnTo>
                      <a:pt x="286" y="344"/>
                    </a:lnTo>
                    <a:cubicBezTo>
                      <a:pt x="300" y="336"/>
                      <a:pt x="312" y="326"/>
                      <a:pt x="323" y="314"/>
                    </a:cubicBezTo>
                    <a:cubicBezTo>
                      <a:pt x="334" y="303"/>
                      <a:pt x="343" y="290"/>
                      <a:pt x="350" y="277"/>
                    </a:cubicBezTo>
                    <a:cubicBezTo>
                      <a:pt x="358" y="263"/>
                      <a:pt x="363" y="249"/>
                      <a:pt x="367" y="233"/>
                    </a:cubicBezTo>
                    <a:cubicBezTo>
                      <a:pt x="371" y="218"/>
                      <a:pt x="373" y="202"/>
                      <a:pt x="373" y="186"/>
                    </a:cubicBezTo>
                    <a:cubicBezTo>
                      <a:pt x="373" y="177"/>
                      <a:pt x="373" y="168"/>
                      <a:pt x="372" y="159"/>
                    </a:cubicBezTo>
                    <a:cubicBezTo>
                      <a:pt x="370" y="150"/>
                      <a:pt x="368" y="141"/>
                      <a:pt x="365" y="132"/>
                    </a:cubicBezTo>
                    <a:cubicBezTo>
                      <a:pt x="348" y="127"/>
                      <a:pt x="331" y="122"/>
                      <a:pt x="314" y="119"/>
                    </a:cubicBezTo>
                    <a:cubicBezTo>
                      <a:pt x="297" y="115"/>
                      <a:pt x="279" y="113"/>
                      <a:pt x="262" y="111"/>
                    </a:cubicBezTo>
                    <a:cubicBezTo>
                      <a:pt x="258" y="118"/>
                      <a:pt x="253" y="123"/>
                      <a:pt x="247" y="127"/>
                    </a:cubicBezTo>
                    <a:cubicBezTo>
                      <a:pt x="241" y="131"/>
                      <a:pt x="234" y="133"/>
                      <a:pt x="226" y="133"/>
                    </a:cubicBezTo>
                    <a:cubicBezTo>
                      <a:pt x="222" y="133"/>
                      <a:pt x="217" y="132"/>
                      <a:pt x="213" y="131"/>
                    </a:cubicBezTo>
                    <a:cubicBezTo>
                      <a:pt x="202" y="145"/>
                      <a:pt x="193" y="161"/>
                      <a:pt x="184" y="177"/>
                    </a:cubicBezTo>
                    <a:cubicBezTo>
                      <a:pt x="176" y="193"/>
                      <a:pt x="168" y="209"/>
                      <a:pt x="162" y="226"/>
                    </a:cubicBezTo>
                    <a:cubicBezTo>
                      <a:pt x="168" y="230"/>
                      <a:pt x="173" y="235"/>
                      <a:pt x="176" y="241"/>
                    </a:cubicBezTo>
                    <a:cubicBezTo>
                      <a:pt x="179" y="247"/>
                      <a:pt x="180" y="253"/>
                      <a:pt x="180" y="260"/>
                    </a:cubicBezTo>
                    <a:cubicBezTo>
                      <a:pt x="180" y="265"/>
                      <a:pt x="179" y="270"/>
                      <a:pt x="177" y="275"/>
                    </a:cubicBezTo>
                    <a:cubicBezTo>
                      <a:pt x="194" y="289"/>
                      <a:pt x="211" y="302"/>
                      <a:pt x="229" y="314"/>
                    </a:cubicBezTo>
                    <a:cubicBezTo>
                      <a:pt x="247" y="325"/>
                      <a:pt x="266" y="336"/>
                      <a:pt x="286" y="344"/>
                    </a:cubicBezTo>
                    <a:close/>
                    <a:moveTo>
                      <a:pt x="148" y="369"/>
                    </a:moveTo>
                    <a:lnTo>
                      <a:pt x="148" y="369"/>
                    </a:lnTo>
                    <a:cubicBezTo>
                      <a:pt x="155" y="370"/>
                      <a:pt x="161" y="371"/>
                      <a:pt x="167" y="372"/>
                    </a:cubicBezTo>
                    <a:cubicBezTo>
                      <a:pt x="174" y="373"/>
                      <a:pt x="180" y="373"/>
                      <a:pt x="187" y="373"/>
                    </a:cubicBezTo>
                    <a:cubicBezTo>
                      <a:pt x="199" y="373"/>
                      <a:pt x="210" y="372"/>
                      <a:pt x="222" y="370"/>
                    </a:cubicBezTo>
                    <a:cubicBezTo>
                      <a:pt x="234" y="367"/>
                      <a:pt x="245" y="364"/>
                      <a:pt x="256" y="360"/>
                    </a:cubicBezTo>
                    <a:cubicBezTo>
                      <a:pt x="238" y="351"/>
                      <a:pt x="222" y="341"/>
                      <a:pt x="206" y="330"/>
                    </a:cubicBezTo>
                    <a:cubicBezTo>
                      <a:pt x="190" y="319"/>
                      <a:pt x="174" y="308"/>
                      <a:pt x="160" y="295"/>
                    </a:cubicBezTo>
                    <a:cubicBezTo>
                      <a:pt x="155" y="297"/>
                      <a:pt x="151" y="299"/>
                      <a:pt x="146" y="300"/>
                    </a:cubicBezTo>
                    <a:cubicBezTo>
                      <a:pt x="145" y="308"/>
                      <a:pt x="145" y="317"/>
                      <a:pt x="145" y="326"/>
                    </a:cubicBezTo>
                    <a:cubicBezTo>
                      <a:pt x="145" y="333"/>
                      <a:pt x="145" y="340"/>
                      <a:pt x="146" y="347"/>
                    </a:cubicBezTo>
                    <a:cubicBezTo>
                      <a:pt x="147" y="354"/>
                      <a:pt x="147" y="362"/>
                      <a:pt x="148" y="369"/>
                    </a:cubicBezTo>
                    <a:close/>
                    <a:moveTo>
                      <a:pt x="136" y="220"/>
                    </a:moveTo>
                    <a:lnTo>
                      <a:pt x="136" y="220"/>
                    </a:lnTo>
                    <a:cubicBezTo>
                      <a:pt x="143" y="201"/>
                      <a:pt x="151" y="183"/>
                      <a:pt x="160" y="165"/>
                    </a:cubicBezTo>
                    <a:cubicBezTo>
                      <a:pt x="170" y="147"/>
                      <a:pt x="180" y="130"/>
                      <a:pt x="192" y="114"/>
                    </a:cubicBezTo>
                    <a:lnTo>
                      <a:pt x="191" y="112"/>
                    </a:lnTo>
                    <a:cubicBezTo>
                      <a:pt x="160" y="115"/>
                      <a:pt x="130" y="121"/>
                      <a:pt x="100" y="131"/>
                    </a:cubicBezTo>
                    <a:cubicBezTo>
                      <a:pt x="100" y="137"/>
                      <a:pt x="99" y="143"/>
                      <a:pt x="97" y="148"/>
                    </a:cubicBezTo>
                    <a:cubicBezTo>
                      <a:pt x="95" y="154"/>
                      <a:pt x="92" y="158"/>
                      <a:pt x="87" y="163"/>
                    </a:cubicBezTo>
                    <a:cubicBezTo>
                      <a:pt x="99" y="183"/>
                      <a:pt x="112" y="203"/>
                      <a:pt x="127" y="222"/>
                    </a:cubicBezTo>
                    <a:cubicBezTo>
                      <a:pt x="129" y="221"/>
                      <a:pt x="130" y="221"/>
                      <a:pt x="132" y="221"/>
                    </a:cubicBezTo>
                    <a:cubicBezTo>
                      <a:pt x="133" y="220"/>
                      <a:pt x="135" y="220"/>
                      <a:pt x="136" y="220"/>
                    </a:cubicBezTo>
                    <a:close/>
                    <a:moveTo>
                      <a:pt x="187" y="0"/>
                    </a:moveTo>
                    <a:lnTo>
                      <a:pt x="187" y="0"/>
                    </a:lnTo>
                    <a:cubicBezTo>
                      <a:pt x="173" y="0"/>
                      <a:pt x="160" y="1"/>
                      <a:pt x="147" y="4"/>
                    </a:cubicBezTo>
                    <a:cubicBezTo>
                      <a:pt x="134" y="7"/>
                      <a:pt x="121" y="11"/>
                      <a:pt x="109" y="17"/>
                    </a:cubicBezTo>
                    <a:cubicBezTo>
                      <a:pt x="97" y="22"/>
                      <a:pt x="85" y="29"/>
                      <a:pt x="74" y="37"/>
                    </a:cubicBezTo>
                    <a:cubicBezTo>
                      <a:pt x="64" y="45"/>
                      <a:pt x="54" y="54"/>
                      <a:pt x="45" y="65"/>
                    </a:cubicBezTo>
                    <a:cubicBezTo>
                      <a:pt x="47" y="70"/>
                      <a:pt x="48" y="74"/>
                      <a:pt x="50" y="79"/>
                    </a:cubicBezTo>
                    <a:cubicBezTo>
                      <a:pt x="51" y="84"/>
                      <a:pt x="53" y="89"/>
                      <a:pt x="54" y="93"/>
                    </a:cubicBezTo>
                    <a:cubicBezTo>
                      <a:pt x="61" y="92"/>
                      <a:pt x="68" y="93"/>
                      <a:pt x="74" y="95"/>
                    </a:cubicBezTo>
                    <a:cubicBezTo>
                      <a:pt x="80" y="97"/>
                      <a:pt x="85" y="101"/>
                      <a:pt x="90" y="106"/>
                    </a:cubicBezTo>
                    <a:cubicBezTo>
                      <a:pt x="106" y="101"/>
                      <a:pt x="122" y="96"/>
                      <a:pt x="138" y="93"/>
                    </a:cubicBezTo>
                    <a:cubicBezTo>
                      <a:pt x="154" y="89"/>
                      <a:pt x="170" y="87"/>
                      <a:pt x="187" y="85"/>
                    </a:cubicBezTo>
                    <a:cubicBezTo>
                      <a:pt x="188" y="81"/>
                      <a:pt x="190" y="76"/>
                      <a:pt x="192" y="72"/>
                    </a:cubicBezTo>
                    <a:cubicBezTo>
                      <a:pt x="194" y="68"/>
                      <a:pt x="197" y="65"/>
                      <a:pt x="201" y="62"/>
                    </a:cubicBezTo>
                    <a:cubicBezTo>
                      <a:pt x="204" y="59"/>
                      <a:pt x="208" y="57"/>
                      <a:pt x="212" y="55"/>
                    </a:cubicBezTo>
                    <a:cubicBezTo>
                      <a:pt x="217" y="54"/>
                      <a:pt x="221" y="53"/>
                      <a:pt x="226" y="53"/>
                    </a:cubicBezTo>
                    <a:cubicBezTo>
                      <a:pt x="231" y="53"/>
                      <a:pt x="235" y="54"/>
                      <a:pt x="240" y="55"/>
                    </a:cubicBezTo>
                    <a:cubicBezTo>
                      <a:pt x="245" y="49"/>
                      <a:pt x="251" y="44"/>
                      <a:pt x="257" y="38"/>
                    </a:cubicBezTo>
                    <a:cubicBezTo>
                      <a:pt x="262" y="32"/>
                      <a:pt x="268" y="27"/>
                      <a:pt x="275" y="21"/>
                    </a:cubicBezTo>
                    <a:cubicBezTo>
                      <a:pt x="261" y="14"/>
                      <a:pt x="247" y="9"/>
                      <a:pt x="232" y="5"/>
                    </a:cubicBezTo>
                    <a:cubicBezTo>
                      <a:pt x="217" y="1"/>
                      <a:pt x="202" y="0"/>
                      <a:pt x="187" y="0"/>
                    </a:cubicBezTo>
                    <a:close/>
                    <a:moveTo>
                      <a:pt x="26" y="92"/>
                    </a:moveTo>
                    <a:lnTo>
                      <a:pt x="26" y="92"/>
                    </a:lnTo>
                    <a:cubicBezTo>
                      <a:pt x="15" y="110"/>
                      <a:pt x="8" y="129"/>
                      <a:pt x="4" y="148"/>
                    </a:cubicBezTo>
                    <a:cubicBezTo>
                      <a:pt x="7" y="147"/>
                      <a:pt x="9" y="145"/>
                      <a:pt x="12" y="143"/>
                    </a:cubicBezTo>
                    <a:cubicBezTo>
                      <a:pt x="15" y="141"/>
                      <a:pt x="18" y="140"/>
                      <a:pt x="21" y="138"/>
                    </a:cubicBezTo>
                    <a:cubicBezTo>
                      <a:pt x="20" y="132"/>
                      <a:pt x="20" y="127"/>
                      <a:pt x="22" y="121"/>
                    </a:cubicBezTo>
                    <a:cubicBezTo>
                      <a:pt x="24" y="115"/>
                      <a:pt x="27" y="110"/>
                      <a:pt x="31" y="106"/>
                    </a:cubicBezTo>
                    <a:cubicBezTo>
                      <a:pt x="30" y="104"/>
                      <a:pt x="29" y="101"/>
                      <a:pt x="28" y="99"/>
                    </a:cubicBezTo>
                    <a:cubicBezTo>
                      <a:pt x="27" y="97"/>
                      <a:pt x="26" y="94"/>
                      <a:pt x="26" y="92"/>
                    </a:cubicBezTo>
                    <a:close/>
                    <a:moveTo>
                      <a:pt x="0" y="184"/>
                    </a:moveTo>
                    <a:lnTo>
                      <a:pt x="0" y="184"/>
                    </a:lnTo>
                    <a:cubicBezTo>
                      <a:pt x="0" y="204"/>
                      <a:pt x="3" y="223"/>
                      <a:pt x="9" y="241"/>
                    </a:cubicBezTo>
                    <a:cubicBezTo>
                      <a:pt x="14" y="259"/>
                      <a:pt x="22" y="276"/>
                      <a:pt x="32" y="291"/>
                    </a:cubicBezTo>
                    <a:cubicBezTo>
                      <a:pt x="43" y="307"/>
                      <a:pt x="56" y="320"/>
                      <a:pt x="70" y="332"/>
                    </a:cubicBezTo>
                    <a:cubicBezTo>
                      <a:pt x="85" y="344"/>
                      <a:pt x="102" y="354"/>
                      <a:pt x="120" y="361"/>
                    </a:cubicBezTo>
                    <a:cubicBezTo>
                      <a:pt x="120" y="355"/>
                      <a:pt x="119" y="349"/>
                      <a:pt x="119" y="343"/>
                    </a:cubicBezTo>
                    <a:cubicBezTo>
                      <a:pt x="118" y="337"/>
                      <a:pt x="118" y="331"/>
                      <a:pt x="118" y="325"/>
                    </a:cubicBezTo>
                    <a:cubicBezTo>
                      <a:pt x="118" y="320"/>
                      <a:pt x="118" y="315"/>
                      <a:pt x="119" y="310"/>
                    </a:cubicBezTo>
                    <a:cubicBezTo>
                      <a:pt x="119" y="305"/>
                      <a:pt x="119" y="299"/>
                      <a:pt x="120" y="294"/>
                    </a:cubicBezTo>
                    <a:cubicBezTo>
                      <a:pt x="114" y="290"/>
                      <a:pt x="109" y="286"/>
                      <a:pt x="106" y="280"/>
                    </a:cubicBezTo>
                    <a:cubicBezTo>
                      <a:pt x="102" y="274"/>
                      <a:pt x="100" y="267"/>
                      <a:pt x="100" y="260"/>
                    </a:cubicBezTo>
                    <a:cubicBezTo>
                      <a:pt x="100" y="252"/>
                      <a:pt x="102" y="245"/>
                      <a:pt x="106" y="239"/>
                    </a:cubicBezTo>
                    <a:cubicBezTo>
                      <a:pt x="90" y="218"/>
                      <a:pt x="75" y="196"/>
                      <a:pt x="62" y="173"/>
                    </a:cubicBezTo>
                    <a:cubicBezTo>
                      <a:pt x="56" y="173"/>
                      <a:pt x="51" y="172"/>
                      <a:pt x="46" y="170"/>
                    </a:cubicBezTo>
                    <a:cubicBezTo>
                      <a:pt x="41" y="169"/>
                      <a:pt x="37" y="166"/>
                      <a:pt x="33" y="162"/>
                    </a:cubicBezTo>
                    <a:cubicBezTo>
                      <a:pt x="27" y="165"/>
                      <a:pt x="21" y="169"/>
                      <a:pt x="16" y="173"/>
                    </a:cubicBezTo>
                    <a:cubicBezTo>
                      <a:pt x="10" y="176"/>
                      <a:pt x="5" y="180"/>
                      <a:pt x="0" y="184"/>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21" name="Freeform 165">
                <a:extLst>
                  <a:ext uri="{FF2B5EF4-FFF2-40B4-BE49-F238E27FC236}">
                    <a16:creationId xmlns:a16="http://schemas.microsoft.com/office/drawing/2014/main" id="{2ACF71B8-8642-4B11-8E23-E43BEE144797}"/>
                  </a:ext>
                </a:extLst>
              </p:cNvPr>
              <p:cNvSpPr>
                <a:spLocks/>
              </p:cNvSpPr>
              <p:nvPr/>
            </p:nvSpPr>
            <p:spPr bwMode="auto">
              <a:xfrm>
                <a:off x="5872398" y="2518331"/>
                <a:ext cx="41122" cy="41122"/>
              </a:xfrm>
              <a:custGeom>
                <a:avLst/>
                <a:gdLst>
                  <a:gd name="T0" fmla="*/ 13 w 26"/>
                  <a:gd name="T1" fmla="*/ 0 h 26"/>
                  <a:gd name="T2" fmla="*/ 13 w 26"/>
                  <a:gd name="T3" fmla="*/ 0 h 26"/>
                  <a:gd name="T4" fmla="*/ 4 w 26"/>
                  <a:gd name="T5" fmla="*/ 3 h 26"/>
                  <a:gd name="T6" fmla="*/ 0 w 26"/>
                  <a:gd name="T7" fmla="*/ 13 h 26"/>
                  <a:gd name="T8" fmla="*/ 4 w 26"/>
                  <a:gd name="T9" fmla="*/ 22 h 26"/>
                  <a:gd name="T10" fmla="*/ 13 w 26"/>
                  <a:gd name="T11" fmla="*/ 26 h 26"/>
                  <a:gd name="T12" fmla="*/ 23 w 26"/>
                  <a:gd name="T13" fmla="*/ 22 h 26"/>
                  <a:gd name="T14" fmla="*/ 26 w 26"/>
                  <a:gd name="T15" fmla="*/ 13 h 26"/>
                  <a:gd name="T16" fmla="*/ 23 w 26"/>
                  <a:gd name="T17" fmla="*/ 3 h 26"/>
                  <a:gd name="T18" fmla="*/ 13 w 2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lnTo>
                      <a:pt x="13" y="0"/>
                    </a:lnTo>
                    <a:cubicBezTo>
                      <a:pt x="10" y="0"/>
                      <a:pt x="6" y="1"/>
                      <a:pt x="4" y="3"/>
                    </a:cubicBezTo>
                    <a:cubicBezTo>
                      <a:pt x="1" y="6"/>
                      <a:pt x="0" y="9"/>
                      <a:pt x="0" y="13"/>
                    </a:cubicBezTo>
                    <a:cubicBezTo>
                      <a:pt x="0" y="16"/>
                      <a:pt x="1" y="20"/>
                      <a:pt x="4" y="22"/>
                    </a:cubicBezTo>
                    <a:cubicBezTo>
                      <a:pt x="6" y="25"/>
                      <a:pt x="10" y="26"/>
                      <a:pt x="13" y="26"/>
                    </a:cubicBezTo>
                    <a:cubicBezTo>
                      <a:pt x="17" y="26"/>
                      <a:pt x="20" y="25"/>
                      <a:pt x="23" y="22"/>
                    </a:cubicBezTo>
                    <a:cubicBezTo>
                      <a:pt x="25" y="20"/>
                      <a:pt x="26" y="16"/>
                      <a:pt x="26" y="13"/>
                    </a:cubicBezTo>
                    <a:cubicBezTo>
                      <a:pt x="26" y="9"/>
                      <a:pt x="25" y="6"/>
                      <a:pt x="23" y="3"/>
                    </a:cubicBezTo>
                    <a:cubicBezTo>
                      <a:pt x="20" y="1"/>
                      <a:pt x="17" y="0"/>
                      <a:pt x="13" y="0"/>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22" name="Freeform 166">
                <a:extLst>
                  <a:ext uri="{FF2B5EF4-FFF2-40B4-BE49-F238E27FC236}">
                    <a16:creationId xmlns:a16="http://schemas.microsoft.com/office/drawing/2014/main" id="{33CB7F4A-E550-4160-B218-4306FF2BC1E4}"/>
                  </a:ext>
                </a:extLst>
              </p:cNvPr>
              <p:cNvSpPr>
                <a:spLocks/>
              </p:cNvSpPr>
              <p:nvPr/>
            </p:nvSpPr>
            <p:spPr bwMode="auto">
              <a:xfrm>
                <a:off x="6000905" y="2721373"/>
                <a:ext cx="43692" cy="41122"/>
              </a:xfrm>
              <a:custGeom>
                <a:avLst/>
                <a:gdLst>
                  <a:gd name="T0" fmla="*/ 13 w 27"/>
                  <a:gd name="T1" fmla="*/ 26 h 26"/>
                  <a:gd name="T2" fmla="*/ 13 w 27"/>
                  <a:gd name="T3" fmla="*/ 26 h 26"/>
                  <a:gd name="T4" fmla="*/ 23 w 27"/>
                  <a:gd name="T5" fmla="*/ 22 h 26"/>
                  <a:gd name="T6" fmla="*/ 27 w 27"/>
                  <a:gd name="T7" fmla="*/ 13 h 26"/>
                  <a:gd name="T8" fmla="*/ 23 w 27"/>
                  <a:gd name="T9" fmla="*/ 4 h 26"/>
                  <a:gd name="T10" fmla="*/ 13 w 27"/>
                  <a:gd name="T11" fmla="*/ 0 h 26"/>
                  <a:gd name="T12" fmla="*/ 4 w 27"/>
                  <a:gd name="T13" fmla="*/ 4 h 26"/>
                  <a:gd name="T14" fmla="*/ 0 w 27"/>
                  <a:gd name="T15" fmla="*/ 13 h 26"/>
                  <a:gd name="T16" fmla="*/ 4 w 27"/>
                  <a:gd name="T17" fmla="*/ 22 h 26"/>
                  <a:gd name="T18" fmla="*/ 13 w 27"/>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6">
                    <a:moveTo>
                      <a:pt x="13" y="26"/>
                    </a:moveTo>
                    <a:lnTo>
                      <a:pt x="13" y="26"/>
                    </a:lnTo>
                    <a:cubicBezTo>
                      <a:pt x="17" y="26"/>
                      <a:pt x="20" y="25"/>
                      <a:pt x="23" y="22"/>
                    </a:cubicBezTo>
                    <a:cubicBezTo>
                      <a:pt x="25" y="20"/>
                      <a:pt x="27" y="17"/>
                      <a:pt x="27" y="13"/>
                    </a:cubicBezTo>
                    <a:cubicBezTo>
                      <a:pt x="27" y="9"/>
                      <a:pt x="25" y="6"/>
                      <a:pt x="23" y="4"/>
                    </a:cubicBezTo>
                    <a:cubicBezTo>
                      <a:pt x="20" y="1"/>
                      <a:pt x="17" y="0"/>
                      <a:pt x="13" y="0"/>
                    </a:cubicBezTo>
                    <a:cubicBezTo>
                      <a:pt x="10" y="0"/>
                      <a:pt x="7" y="1"/>
                      <a:pt x="4" y="4"/>
                    </a:cubicBezTo>
                    <a:cubicBezTo>
                      <a:pt x="1" y="6"/>
                      <a:pt x="0" y="9"/>
                      <a:pt x="0" y="13"/>
                    </a:cubicBezTo>
                    <a:cubicBezTo>
                      <a:pt x="0" y="17"/>
                      <a:pt x="1" y="20"/>
                      <a:pt x="4" y="22"/>
                    </a:cubicBezTo>
                    <a:cubicBezTo>
                      <a:pt x="7" y="25"/>
                      <a:pt x="10" y="26"/>
                      <a:pt x="13" y="26"/>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23" name="Freeform 167">
                <a:extLst>
                  <a:ext uri="{FF2B5EF4-FFF2-40B4-BE49-F238E27FC236}">
                    <a16:creationId xmlns:a16="http://schemas.microsoft.com/office/drawing/2014/main" id="{D4A6A630-59A9-4C70-8E03-E3BF386096BB}"/>
                  </a:ext>
                </a:extLst>
              </p:cNvPr>
              <p:cNvSpPr>
                <a:spLocks/>
              </p:cNvSpPr>
              <p:nvPr/>
            </p:nvSpPr>
            <p:spPr bwMode="auto">
              <a:xfrm>
                <a:off x="6137123" y="2454077"/>
                <a:ext cx="43692" cy="41122"/>
              </a:xfrm>
              <a:custGeom>
                <a:avLst/>
                <a:gdLst>
                  <a:gd name="T0" fmla="*/ 0 w 27"/>
                  <a:gd name="T1" fmla="*/ 13 h 26"/>
                  <a:gd name="T2" fmla="*/ 0 w 27"/>
                  <a:gd name="T3" fmla="*/ 13 h 26"/>
                  <a:gd name="T4" fmla="*/ 4 w 27"/>
                  <a:gd name="T5" fmla="*/ 22 h 26"/>
                  <a:gd name="T6" fmla="*/ 13 w 27"/>
                  <a:gd name="T7" fmla="*/ 26 h 26"/>
                  <a:gd name="T8" fmla="*/ 23 w 27"/>
                  <a:gd name="T9" fmla="*/ 22 h 26"/>
                  <a:gd name="T10" fmla="*/ 27 w 27"/>
                  <a:gd name="T11" fmla="*/ 13 h 26"/>
                  <a:gd name="T12" fmla="*/ 23 w 27"/>
                  <a:gd name="T13" fmla="*/ 3 h 26"/>
                  <a:gd name="T14" fmla="*/ 13 w 27"/>
                  <a:gd name="T15" fmla="*/ 0 h 26"/>
                  <a:gd name="T16" fmla="*/ 4 w 27"/>
                  <a:gd name="T17" fmla="*/ 3 h 26"/>
                  <a:gd name="T18" fmla="*/ 0 w 27"/>
                  <a:gd name="T19"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6">
                    <a:moveTo>
                      <a:pt x="0" y="13"/>
                    </a:moveTo>
                    <a:lnTo>
                      <a:pt x="0" y="13"/>
                    </a:lnTo>
                    <a:cubicBezTo>
                      <a:pt x="0" y="16"/>
                      <a:pt x="1" y="20"/>
                      <a:pt x="4" y="22"/>
                    </a:cubicBezTo>
                    <a:cubicBezTo>
                      <a:pt x="6" y="25"/>
                      <a:pt x="10" y="26"/>
                      <a:pt x="13" y="26"/>
                    </a:cubicBezTo>
                    <a:cubicBezTo>
                      <a:pt x="17" y="26"/>
                      <a:pt x="20" y="25"/>
                      <a:pt x="23" y="22"/>
                    </a:cubicBezTo>
                    <a:cubicBezTo>
                      <a:pt x="25" y="20"/>
                      <a:pt x="27" y="17"/>
                      <a:pt x="27" y="13"/>
                    </a:cubicBezTo>
                    <a:cubicBezTo>
                      <a:pt x="27" y="9"/>
                      <a:pt x="25" y="6"/>
                      <a:pt x="23" y="3"/>
                    </a:cubicBezTo>
                    <a:cubicBezTo>
                      <a:pt x="20" y="1"/>
                      <a:pt x="17" y="0"/>
                      <a:pt x="13" y="0"/>
                    </a:cubicBezTo>
                    <a:cubicBezTo>
                      <a:pt x="10" y="0"/>
                      <a:pt x="6" y="1"/>
                      <a:pt x="4" y="3"/>
                    </a:cubicBezTo>
                    <a:cubicBezTo>
                      <a:pt x="1" y="6"/>
                      <a:pt x="0" y="9"/>
                      <a:pt x="0" y="13"/>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grpSp>
      </p:grpSp>
      <p:grpSp>
        <p:nvGrpSpPr>
          <p:cNvPr id="24" name="Group 23">
            <a:extLst>
              <a:ext uri="{FF2B5EF4-FFF2-40B4-BE49-F238E27FC236}">
                <a16:creationId xmlns:a16="http://schemas.microsoft.com/office/drawing/2014/main" id="{49704BB1-1577-409D-92AE-174BAFC9B657}"/>
              </a:ext>
              <a:ext uri="{C183D7F6-B498-43B3-948B-1728B52AA6E4}">
                <adec:decorative xmlns:adec="http://schemas.microsoft.com/office/drawing/2017/decorative" val="1"/>
              </a:ext>
            </a:extLst>
          </p:cNvPr>
          <p:cNvGrpSpPr/>
          <p:nvPr/>
        </p:nvGrpSpPr>
        <p:grpSpPr>
          <a:xfrm>
            <a:off x="1274063" y="2666790"/>
            <a:ext cx="1280160" cy="1280160"/>
            <a:chOff x="1274063" y="2666790"/>
            <a:chExt cx="1280160" cy="1280160"/>
          </a:xfrm>
        </p:grpSpPr>
        <p:sp>
          <p:nvSpPr>
            <p:cNvPr id="25" name="Rectangle: Rounded Corners 24">
              <a:extLst>
                <a:ext uri="{FF2B5EF4-FFF2-40B4-BE49-F238E27FC236}">
                  <a16:creationId xmlns:a16="http://schemas.microsoft.com/office/drawing/2014/main" id="{B161B310-7069-4744-8494-03DD94F9367D}"/>
                </a:ext>
              </a:extLst>
            </p:cNvPr>
            <p:cNvSpPr/>
            <p:nvPr/>
          </p:nvSpPr>
          <p:spPr bwMode="auto">
            <a:xfrm rot="2700000">
              <a:off x="1274063" y="2666790"/>
              <a:ext cx="1280160" cy="1280160"/>
            </a:xfrm>
            <a:prstGeom prst="roundRect">
              <a:avLst>
                <a:gd name="adj" fmla="val 5092"/>
              </a:avLst>
            </a:prstGeom>
            <a:solidFill>
              <a:srgbClr val="D59DFF"/>
            </a:solid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6" name="Group 224">
              <a:extLst>
                <a:ext uri="{FF2B5EF4-FFF2-40B4-BE49-F238E27FC236}">
                  <a16:creationId xmlns:a16="http://schemas.microsoft.com/office/drawing/2014/main" id="{457A347A-2BB1-4C41-89BB-CDEC38B406BF}"/>
                </a:ext>
              </a:extLst>
            </p:cNvPr>
            <p:cNvGrpSpPr>
              <a:grpSpLocks noChangeAspect="1"/>
            </p:cNvGrpSpPr>
            <p:nvPr/>
          </p:nvGrpSpPr>
          <p:grpSpPr bwMode="auto">
            <a:xfrm>
              <a:off x="1560630" y="2900743"/>
              <a:ext cx="707026" cy="812255"/>
              <a:chOff x="5045" y="2737"/>
              <a:chExt cx="215" cy="247"/>
            </a:xfrm>
            <a:solidFill>
              <a:schemeClr val="tx1"/>
            </a:solidFill>
          </p:grpSpPr>
          <p:sp>
            <p:nvSpPr>
              <p:cNvPr id="27" name="Freeform 225">
                <a:extLst>
                  <a:ext uri="{FF2B5EF4-FFF2-40B4-BE49-F238E27FC236}">
                    <a16:creationId xmlns:a16="http://schemas.microsoft.com/office/drawing/2014/main" id="{9DF804C9-83D7-43B4-8483-DE7ECED13A2F}"/>
                  </a:ext>
                </a:extLst>
              </p:cNvPr>
              <p:cNvSpPr>
                <a:spLocks/>
              </p:cNvSpPr>
              <p:nvPr/>
            </p:nvSpPr>
            <p:spPr bwMode="auto">
              <a:xfrm>
                <a:off x="5045" y="2851"/>
                <a:ext cx="149" cy="84"/>
              </a:xfrm>
              <a:custGeom>
                <a:avLst/>
                <a:gdLst>
                  <a:gd name="T0" fmla="*/ 0 w 240"/>
                  <a:gd name="T1" fmla="*/ 134 h 134"/>
                  <a:gd name="T2" fmla="*/ 0 w 240"/>
                  <a:gd name="T3" fmla="*/ 134 h 134"/>
                  <a:gd name="T4" fmla="*/ 240 w 240"/>
                  <a:gd name="T5" fmla="*/ 134 h 134"/>
                  <a:gd name="T6" fmla="*/ 240 w 240"/>
                  <a:gd name="T7" fmla="*/ 0 h 134"/>
                  <a:gd name="T8" fmla="*/ 0 w 240"/>
                  <a:gd name="T9" fmla="*/ 0 h 134"/>
                  <a:gd name="T10" fmla="*/ 0 w 240"/>
                  <a:gd name="T11" fmla="*/ 134 h 134"/>
                </a:gdLst>
                <a:ahLst/>
                <a:cxnLst>
                  <a:cxn ang="0">
                    <a:pos x="T0" y="T1"/>
                  </a:cxn>
                  <a:cxn ang="0">
                    <a:pos x="T2" y="T3"/>
                  </a:cxn>
                  <a:cxn ang="0">
                    <a:pos x="T4" y="T5"/>
                  </a:cxn>
                  <a:cxn ang="0">
                    <a:pos x="T6" y="T7"/>
                  </a:cxn>
                  <a:cxn ang="0">
                    <a:pos x="T8" y="T9"/>
                  </a:cxn>
                  <a:cxn ang="0">
                    <a:pos x="T10" y="T11"/>
                  </a:cxn>
                </a:cxnLst>
                <a:rect l="0" t="0" r="r" b="b"/>
                <a:pathLst>
                  <a:path w="240" h="134">
                    <a:moveTo>
                      <a:pt x="0" y="134"/>
                    </a:moveTo>
                    <a:lnTo>
                      <a:pt x="0" y="134"/>
                    </a:lnTo>
                    <a:lnTo>
                      <a:pt x="240" y="134"/>
                    </a:lnTo>
                    <a:lnTo>
                      <a:pt x="240" y="0"/>
                    </a:lnTo>
                    <a:lnTo>
                      <a:pt x="0" y="0"/>
                    </a:lnTo>
                    <a:lnTo>
                      <a:pt x="0" y="134"/>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28" name="Freeform 226">
                <a:extLst>
                  <a:ext uri="{FF2B5EF4-FFF2-40B4-BE49-F238E27FC236}">
                    <a16:creationId xmlns:a16="http://schemas.microsoft.com/office/drawing/2014/main" id="{3ED629E2-21B7-4294-9B0E-968B4DC6A6F8}"/>
                  </a:ext>
                </a:extLst>
              </p:cNvPr>
              <p:cNvSpPr>
                <a:spLocks/>
              </p:cNvSpPr>
              <p:nvPr/>
            </p:nvSpPr>
            <p:spPr bwMode="auto">
              <a:xfrm>
                <a:off x="5189" y="2740"/>
                <a:ext cx="58" cy="46"/>
              </a:xfrm>
              <a:custGeom>
                <a:avLst/>
                <a:gdLst>
                  <a:gd name="T0" fmla="*/ 53 w 92"/>
                  <a:gd name="T1" fmla="*/ 27 h 73"/>
                  <a:gd name="T2" fmla="*/ 53 w 92"/>
                  <a:gd name="T3" fmla="*/ 27 h 73"/>
                  <a:gd name="T4" fmla="*/ 0 w 92"/>
                  <a:gd name="T5" fmla="*/ 0 h 73"/>
                  <a:gd name="T6" fmla="*/ 16 w 92"/>
                  <a:gd name="T7" fmla="*/ 35 h 73"/>
                  <a:gd name="T8" fmla="*/ 25 w 92"/>
                  <a:gd name="T9" fmla="*/ 73 h 73"/>
                  <a:gd name="T10" fmla="*/ 92 w 92"/>
                  <a:gd name="T11" fmla="*/ 73 h 73"/>
                  <a:gd name="T12" fmla="*/ 53 w 92"/>
                  <a:gd name="T13" fmla="*/ 27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53" y="27"/>
                    </a:moveTo>
                    <a:lnTo>
                      <a:pt x="53" y="27"/>
                    </a:lnTo>
                    <a:cubicBezTo>
                      <a:pt x="37" y="15"/>
                      <a:pt x="19" y="5"/>
                      <a:pt x="0" y="0"/>
                    </a:cubicBezTo>
                    <a:cubicBezTo>
                      <a:pt x="6" y="10"/>
                      <a:pt x="12" y="22"/>
                      <a:pt x="16" y="35"/>
                    </a:cubicBezTo>
                    <a:cubicBezTo>
                      <a:pt x="20" y="48"/>
                      <a:pt x="23" y="60"/>
                      <a:pt x="25" y="73"/>
                    </a:cubicBezTo>
                    <a:lnTo>
                      <a:pt x="92" y="73"/>
                    </a:lnTo>
                    <a:cubicBezTo>
                      <a:pt x="81" y="55"/>
                      <a:pt x="68" y="40"/>
                      <a:pt x="53" y="27"/>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29" name="Freeform 227">
                <a:extLst>
                  <a:ext uri="{FF2B5EF4-FFF2-40B4-BE49-F238E27FC236}">
                    <a16:creationId xmlns:a16="http://schemas.microsoft.com/office/drawing/2014/main" id="{E992A7E7-EA76-457B-8976-5D2F85617E90}"/>
                  </a:ext>
                </a:extLst>
              </p:cNvPr>
              <p:cNvSpPr>
                <a:spLocks/>
              </p:cNvSpPr>
              <p:nvPr/>
            </p:nvSpPr>
            <p:spPr bwMode="auto">
              <a:xfrm>
                <a:off x="5208" y="2802"/>
                <a:ext cx="52" cy="66"/>
              </a:xfrm>
              <a:custGeom>
                <a:avLst/>
                <a:gdLst>
                  <a:gd name="T0" fmla="*/ 83 w 83"/>
                  <a:gd name="T1" fmla="*/ 54 h 107"/>
                  <a:gd name="T2" fmla="*/ 83 w 83"/>
                  <a:gd name="T3" fmla="*/ 54 h 107"/>
                  <a:gd name="T4" fmla="*/ 74 w 83"/>
                  <a:gd name="T5" fmla="*/ 0 h 107"/>
                  <a:gd name="T6" fmla="*/ 0 w 83"/>
                  <a:gd name="T7" fmla="*/ 0 h 107"/>
                  <a:gd name="T8" fmla="*/ 3 w 83"/>
                  <a:gd name="T9" fmla="*/ 53 h 107"/>
                  <a:gd name="T10" fmla="*/ 3 w 83"/>
                  <a:gd name="T11" fmla="*/ 107 h 107"/>
                  <a:gd name="T12" fmla="*/ 74 w 83"/>
                  <a:gd name="T13" fmla="*/ 107 h 107"/>
                  <a:gd name="T14" fmla="*/ 83 w 83"/>
                  <a:gd name="T15" fmla="*/ 54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07">
                    <a:moveTo>
                      <a:pt x="83" y="54"/>
                    </a:moveTo>
                    <a:lnTo>
                      <a:pt x="83" y="54"/>
                    </a:lnTo>
                    <a:cubicBezTo>
                      <a:pt x="83" y="35"/>
                      <a:pt x="80" y="18"/>
                      <a:pt x="74" y="0"/>
                    </a:cubicBezTo>
                    <a:lnTo>
                      <a:pt x="0" y="0"/>
                    </a:lnTo>
                    <a:cubicBezTo>
                      <a:pt x="2" y="18"/>
                      <a:pt x="3" y="36"/>
                      <a:pt x="3" y="53"/>
                    </a:cubicBezTo>
                    <a:lnTo>
                      <a:pt x="3" y="107"/>
                    </a:lnTo>
                    <a:lnTo>
                      <a:pt x="74" y="107"/>
                    </a:lnTo>
                    <a:cubicBezTo>
                      <a:pt x="80" y="90"/>
                      <a:pt x="83" y="72"/>
                      <a:pt x="83" y="54"/>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30" name="Freeform 228">
                <a:extLst>
                  <a:ext uri="{FF2B5EF4-FFF2-40B4-BE49-F238E27FC236}">
                    <a16:creationId xmlns:a16="http://schemas.microsoft.com/office/drawing/2014/main" id="{E18BABE7-3A64-46B9-8D85-5E15334EB1B8}"/>
                  </a:ext>
                </a:extLst>
              </p:cNvPr>
              <p:cNvSpPr>
                <a:spLocks/>
              </p:cNvSpPr>
              <p:nvPr/>
            </p:nvSpPr>
            <p:spPr bwMode="auto">
              <a:xfrm>
                <a:off x="5127" y="2802"/>
                <a:ext cx="66" cy="33"/>
              </a:xfrm>
              <a:custGeom>
                <a:avLst/>
                <a:gdLst>
                  <a:gd name="T0" fmla="*/ 0 w 106"/>
                  <a:gd name="T1" fmla="*/ 27 h 54"/>
                  <a:gd name="T2" fmla="*/ 0 w 106"/>
                  <a:gd name="T3" fmla="*/ 27 h 54"/>
                  <a:gd name="T4" fmla="*/ 0 w 106"/>
                  <a:gd name="T5" fmla="*/ 54 h 54"/>
                  <a:gd name="T6" fmla="*/ 106 w 106"/>
                  <a:gd name="T7" fmla="*/ 54 h 54"/>
                  <a:gd name="T8" fmla="*/ 105 w 106"/>
                  <a:gd name="T9" fmla="*/ 27 h 54"/>
                  <a:gd name="T10" fmla="*/ 103 w 106"/>
                  <a:gd name="T11" fmla="*/ 0 h 54"/>
                  <a:gd name="T12" fmla="*/ 3 w 106"/>
                  <a:gd name="T13" fmla="*/ 0 h 54"/>
                  <a:gd name="T14" fmla="*/ 0 w 106"/>
                  <a:gd name="T15" fmla="*/ 27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54">
                    <a:moveTo>
                      <a:pt x="0" y="27"/>
                    </a:moveTo>
                    <a:lnTo>
                      <a:pt x="0" y="27"/>
                    </a:lnTo>
                    <a:cubicBezTo>
                      <a:pt x="0" y="36"/>
                      <a:pt x="0" y="45"/>
                      <a:pt x="0" y="54"/>
                    </a:cubicBezTo>
                    <a:lnTo>
                      <a:pt x="106" y="54"/>
                    </a:lnTo>
                    <a:cubicBezTo>
                      <a:pt x="106" y="45"/>
                      <a:pt x="106" y="36"/>
                      <a:pt x="105" y="27"/>
                    </a:cubicBezTo>
                    <a:cubicBezTo>
                      <a:pt x="105" y="18"/>
                      <a:pt x="104" y="9"/>
                      <a:pt x="103" y="0"/>
                    </a:cubicBezTo>
                    <a:lnTo>
                      <a:pt x="3" y="0"/>
                    </a:lnTo>
                    <a:cubicBezTo>
                      <a:pt x="2" y="9"/>
                      <a:pt x="1" y="18"/>
                      <a:pt x="0" y="27"/>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31" name="Freeform 229">
                <a:extLst>
                  <a:ext uri="{FF2B5EF4-FFF2-40B4-BE49-F238E27FC236}">
                    <a16:creationId xmlns:a16="http://schemas.microsoft.com/office/drawing/2014/main" id="{5EA8A6C3-37C0-44C3-81A7-001ED0197C6D}"/>
                  </a:ext>
                </a:extLst>
              </p:cNvPr>
              <p:cNvSpPr>
                <a:spLocks/>
              </p:cNvSpPr>
              <p:nvPr/>
            </p:nvSpPr>
            <p:spPr bwMode="auto">
              <a:xfrm>
                <a:off x="5132" y="2737"/>
                <a:ext cx="56" cy="49"/>
              </a:xfrm>
              <a:custGeom>
                <a:avLst/>
                <a:gdLst>
                  <a:gd name="T0" fmla="*/ 82 w 90"/>
                  <a:gd name="T1" fmla="*/ 50 h 79"/>
                  <a:gd name="T2" fmla="*/ 82 w 90"/>
                  <a:gd name="T3" fmla="*/ 50 h 79"/>
                  <a:gd name="T4" fmla="*/ 75 w 90"/>
                  <a:gd name="T5" fmla="*/ 32 h 79"/>
                  <a:gd name="T6" fmla="*/ 67 w 90"/>
                  <a:gd name="T7" fmla="*/ 16 h 79"/>
                  <a:gd name="T8" fmla="*/ 57 w 90"/>
                  <a:gd name="T9" fmla="*/ 4 h 79"/>
                  <a:gd name="T10" fmla="*/ 45 w 90"/>
                  <a:gd name="T11" fmla="*/ 0 h 79"/>
                  <a:gd name="T12" fmla="*/ 33 w 90"/>
                  <a:gd name="T13" fmla="*/ 4 h 79"/>
                  <a:gd name="T14" fmla="*/ 23 w 90"/>
                  <a:gd name="T15" fmla="*/ 16 h 79"/>
                  <a:gd name="T16" fmla="*/ 15 w 90"/>
                  <a:gd name="T17" fmla="*/ 32 h 79"/>
                  <a:gd name="T18" fmla="*/ 8 w 90"/>
                  <a:gd name="T19" fmla="*/ 50 h 79"/>
                  <a:gd name="T20" fmla="*/ 3 w 90"/>
                  <a:gd name="T21" fmla="*/ 66 h 79"/>
                  <a:gd name="T22" fmla="*/ 0 w 90"/>
                  <a:gd name="T23" fmla="*/ 79 h 79"/>
                  <a:gd name="T24" fmla="*/ 90 w 90"/>
                  <a:gd name="T25" fmla="*/ 79 h 79"/>
                  <a:gd name="T26" fmla="*/ 87 w 90"/>
                  <a:gd name="T27" fmla="*/ 66 h 79"/>
                  <a:gd name="T28" fmla="*/ 82 w 90"/>
                  <a:gd name="T29" fmla="*/ 5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79">
                    <a:moveTo>
                      <a:pt x="82" y="50"/>
                    </a:moveTo>
                    <a:lnTo>
                      <a:pt x="82" y="50"/>
                    </a:lnTo>
                    <a:cubicBezTo>
                      <a:pt x="80" y="44"/>
                      <a:pt x="78" y="38"/>
                      <a:pt x="75" y="32"/>
                    </a:cubicBezTo>
                    <a:cubicBezTo>
                      <a:pt x="73" y="26"/>
                      <a:pt x="70" y="21"/>
                      <a:pt x="67" y="16"/>
                    </a:cubicBezTo>
                    <a:cubicBezTo>
                      <a:pt x="64" y="11"/>
                      <a:pt x="60" y="7"/>
                      <a:pt x="57" y="4"/>
                    </a:cubicBezTo>
                    <a:cubicBezTo>
                      <a:pt x="53" y="1"/>
                      <a:pt x="49" y="0"/>
                      <a:pt x="45" y="0"/>
                    </a:cubicBezTo>
                    <a:cubicBezTo>
                      <a:pt x="41" y="0"/>
                      <a:pt x="37" y="1"/>
                      <a:pt x="33" y="4"/>
                    </a:cubicBezTo>
                    <a:cubicBezTo>
                      <a:pt x="30" y="7"/>
                      <a:pt x="26" y="11"/>
                      <a:pt x="23" y="16"/>
                    </a:cubicBezTo>
                    <a:cubicBezTo>
                      <a:pt x="20" y="21"/>
                      <a:pt x="17" y="26"/>
                      <a:pt x="15" y="32"/>
                    </a:cubicBezTo>
                    <a:cubicBezTo>
                      <a:pt x="12" y="38"/>
                      <a:pt x="10" y="44"/>
                      <a:pt x="8" y="50"/>
                    </a:cubicBezTo>
                    <a:cubicBezTo>
                      <a:pt x="6" y="56"/>
                      <a:pt x="4" y="61"/>
                      <a:pt x="3" y="66"/>
                    </a:cubicBezTo>
                    <a:cubicBezTo>
                      <a:pt x="1" y="71"/>
                      <a:pt x="0" y="75"/>
                      <a:pt x="0" y="79"/>
                    </a:cubicBezTo>
                    <a:lnTo>
                      <a:pt x="90" y="79"/>
                    </a:lnTo>
                    <a:cubicBezTo>
                      <a:pt x="90" y="75"/>
                      <a:pt x="89" y="71"/>
                      <a:pt x="87" y="66"/>
                    </a:cubicBezTo>
                    <a:cubicBezTo>
                      <a:pt x="86" y="61"/>
                      <a:pt x="84" y="56"/>
                      <a:pt x="82" y="50"/>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32" name="Freeform 230">
                <a:extLst>
                  <a:ext uri="{FF2B5EF4-FFF2-40B4-BE49-F238E27FC236}">
                    <a16:creationId xmlns:a16="http://schemas.microsoft.com/office/drawing/2014/main" id="{E8D69806-9E53-4450-A2D6-3B920EA12F8E}"/>
                  </a:ext>
                </a:extLst>
              </p:cNvPr>
              <p:cNvSpPr>
                <a:spLocks/>
              </p:cNvSpPr>
              <p:nvPr/>
            </p:nvSpPr>
            <p:spPr bwMode="auto">
              <a:xfrm>
                <a:off x="5074" y="2740"/>
                <a:ext cx="57" cy="46"/>
              </a:xfrm>
              <a:custGeom>
                <a:avLst/>
                <a:gdLst>
                  <a:gd name="T0" fmla="*/ 0 w 92"/>
                  <a:gd name="T1" fmla="*/ 73 h 73"/>
                  <a:gd name="T2" fmla="*/ 0 w 92"/>
                  <a:gd name="T3" fmla="*/ 73 h 73"/>
                  <a:gd name="T4" fmla="*/ 66 w 92"/>
                  <a:gd name="T5" fmla="*/ 73 h 73"/>
                  <a:gd name="T6" fmla="*/ 76 w 92"/>
                  <a:gd name="T7" fmla="*/ 35 h 73"/>
                  <a:gd name="T8" fmla="*/ 92 w 92"/>
                  <a:gd name="T9" fmla="*/ 0 h 73"/>
                  <a:gd name="T10" fmla="*/ 39 w 92"/>
                  <a:gd name="T11" fmla="*/ 27 h 73"/>
                  <a:gd name="T12" fmla="*/ 0 w 9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0" y="73"/>
                    </a:moveTo>
                    <a:lnTo>
                      <a:pt x="0" y="73"/>
                    </a:lnTo>
                    <a:lnTo>
                      <a:pt x="66" y="73"/>
                    </a:lnTo>
                    <a:cubicBezTo>
                      <a:pt x="69" y="60"/>
                      <a:pt x="72" y="48"/>
                      <a:pt x="76" y="35"/>
                    </a:cubicBezTo>
                    <a:cubicBezTo>
                      <a:pt x="80" y="22"/>
                      <a:pt x="86" y="10"/>
                      <a:pt x="92" y="0"/>
                    </a:cubicBezTo>
                    <a:cubicBezTo>
                      <a:pt x="73" y="5"/>
                      <a:pt x="55" y="15"/>
                      <a:pt x="39" y="27"/>
                    </a:cubicBezTo>
                    <a:cubicBezTo>
                      <a:pt x="24" y="40"/>
                      <a:pt x="11" y="55"/>
                      <a:pt x="0" y="73"/>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33" name="Freeform 231">
                <a:extLst>
                  <a:ext uri="{FF2B5EF4-FFF2-40B4-BE49-F238E27FC236}">
                    <a16:creationId xmlns:a16="http://schemas.microsoft.com/office/drawing/2014/main" id="{8EDCD36B-CE56-4034-882D-358D4B60CC07}"/>
                  </a:ext>
                </a:extLst>
              </p:cNvPr>
              <p:cNvSpPr>
                <a:spLocks/>
              </p:cNvSpPr>
              <p:nvPr/>
            </p:nvSpPr>
            <p:spPr bwMode="auto">
              <a:xfrm>
                <a:off x="5061" y="2802"/>
                <a:ext cx="51" cy="33"/>
              </a:xfrm>
              <a:custGeom>
                <a:avLst/>
                <a:gdLst>
                  <a:gd name="T0" fmla="*/ 0 w 83"/>
                  <a:gd name="T1" fmla="*/ 54 h 54"/>
                  <a:gd name="T2" fmla="*/ 0 w 83"/>
                  <a:gd name="T3" fmla="*/ 54 h 54"/>
                  <a:gd name="T4" fmla="*/ 80 w 83"/>
                  <a:gd name="T5" fmla="*/ 54 h 54"/>
                  <a:gd name="T6" fmla="*/ 81 w 83"/>
                  <a:gd name="T7" fmla="*/ 27 h 54"/>
                  <a:gd name="T8" fmla="*/ 83 w 83"/>
                  <a:gd name="T9" fmla="*/ 0 h 54"/>
                  <a:gd name="T10" fmla="*/ 9 w 83"/>
                  <a:gd name="T11" fmla="*/ 0 h 54"/>
                  <a:gd name="T12" fmla="*/ 0 w 8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83" h="54">
                    <a:moveTo>
                      <a:pt x="0" y="54"/>
                    </a:moveTo>
                    <a:lnTo>
                      <a:pt x="0" y="54"/>
                    </a:lnTo>
                    <a:lnTo>
                      <a:pt x="80" y="54"/>
                    </a:lnTo>
                    <a:cubicBezTo>
                      <a:pt x="80" y="45"/>
                      <a:pt x="80" y="36"/>
                      <a:pt x="81" y="27"/>
                    </a:cubicBezTo>
                    <a:cubicBezTo>
                      <a:pt x="81" y="18"/>
                      <a:pt x="82" y="9"/>
                      <a:pt x="83" y="0"/>
                    </a:cubicBezTo>
                    <a:lnTo>
                      <a:pt x="9" y="0"/>
                    </a:lnTo>
                    <a:cubicBezTo>
                      <a:pt x="3" y="18"/>
                      <a:pt x="0" y="35"/>
                      <a:pt x="0" y="54"/>
                    </a:cubicBez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34" name="Freeform 232">
                <a:extLst>
                  <a:ext uri="{FF2B5EF4-FFF2-40B4-BE49-F238E27FC236}">
                    <a16:creationId xmlns:a16="http://schemas.microsoft.com/office/drawing/2014/main" id="{DB268324-BFD3-4730-81FC-13DC9D84F794}"/>
                  </a:ext>
                </a:extLst>
              </p:cNvPr>
              <p:cNvSpPr>
                <a:spLocks/>
              </p:cNvSpPr>
              <p:nvPr/>
            </p:nvSpPr>
            <p:spPr bwMode="auto">
              <a:xfrm>
                <a:off x="5210" y="2885"/>
                <a:ext cx="37" cy="36"/>
              </a:xfrm>
              <a:custGeom>
                <a:avLst/>
                <a:gdLst>
                  <a:gd name="T0" fmla="*/ 0 w 59"/>
                  <a:gd name="T1" fmla="*/ 58 h 58"/>
                  <a:gd name="T2" fmla="*/ 0 w 59"/>
                  <a:gd name="T3" fmla="*/ 58 h 58"/>
                  <a:gd name="T4" fmla="*/ 33 w 59"/>
                  <a:gd name="T5" fmla="*/ 33 h 58"/>
                  <a:gd name="T6" fmla="*/ 59 w 59"/>
                  <a:gd name="T7" fmla="*/ 0 h 58"/>
                  <a:gd name="T8" fmla="*/ 0 w 59"/>
                  <a:gd name="T9" fmla="*/ 0 h 58"/>
                  <a:gd name="T10" fmla="*/ 0 w 59"/>
                  <a:gd name="T11" fmla="*/ 58 h 58"/>
                </a:gdLst>
                <a:ahLst/>
                <a:cxnLst>
                  <a:cxn ang="0">
                    <a:pos x="T0" y="T1"/>
                  </a:cxn>
                  <a:cxn ang="0">
                    <a:pos x="T2" y="T3"/>
                  </a:cxn>
                  <a:cxn ang="0">
                    <a:pos x="T4" y="T5"/>
                  </a:cxn>
                  <a:cxn ang="0">
                    <a:pos x="T6" y="T7"/>
                  </a:cxn>
                  <a:cxn ang="0">
                    <a:pos x="T8" y="T9"/>
                  </a:cxn>
                  <a:cxn ang="0">
                    <a:pos x="T10" y="T11"/>
                  </a:cxn>
                </a:cxnLst>
                <a:rect l="0" t="0" r="r" b="b"/>
                <a:pathLst>
                  <a:path w="59" h="58">
                    <a:moveTo>
                      <a:pt x="0" y="58"/>
                    </a:moveTo>
                    <a:lnTo>
                      <a:pt x="0" y="58"/>
                    </a:lnTo>
                    <a:cubicBezTo>
                      <a:pt x="12" y="51"/>
                      <a:pt x="23" y="43"/>
                      <a:pt x="33" y="33"/>
                    </a:cubicBezTo>
                    <a:cubicBezTo>
                      <a:pt x="43" y="23"/>
                      <a:pt x="52" y="12"/>
                      <a:pt x="59" y="0"/>
                    </a:cubicBezTo>
                    <a:lnTo>
                      <a:pt x="0" y="0"/>
                    </a:lnTo>
                    <a:lnTo>
                      <a:pt x="0" y="58"/>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sp>
            <p:nvSpPr>
              <p:cNvPr id="35" name="Freeform 233">
                <a:extLst>
                  <a:ext uri="{FF2B5EF4-FFF2-40B4-BE49-F238E27FC236}">
                    <a16:creationId xmlns:a16="http://schemas.microsoft.com/office/drawing/2014/main" id="{297E096C-749A-4A1E-9A58-9D70A3B7F716}"/>
                  </a:ext>
                </a:extLst>
              </p:cNvPr>
              <p:cNvSpPr>
                <a:spLocks/>
              </p:cNvSpPr>
              <p:nvPr/>
            </p:nvSpPr>
            <p:spPr bwMode="auto">
              <a:xfrm>
                <a:off x="5078" y="2951"/>
                <a:ext cx="82" cy="33"/>
              </a:xfrm>
              <a:custGeom>
                <a:avLst/>
                <a:gdLst>
                  <a:gd name="T0" fmla="*/ 53 w 133"/>
                  <a:gd name="T1" fmla="*/ 0 h 54"/>
                  <a:gd name="T2" fmla="*/ 53 w 133"/>
                  <a:gd name="T3" fmla="*/ 0 h 54"/>
                  <a:gd name="T4" fmla="*/ 53 w 133"/>
                  <a:gd name="T5" fmla="*/ 27 h 54"/>
                  <a:gd name="T6" fmla="*/ 0 w 133"/>
                  <a:gd name="T7" fmla="*/ 27 h 54"/>
                  <a:gd name="T8" fmla="*/ 0 w 133"/>
                  <a:gd name="T9" fmla="*/ 54 h 54"/>
                  <a:gd name="T10" fmla="*/ 133 w 133"/>
                  <a:gd name="T11" fmla="*/ 54 h 54"/>
                  <a:gd name="T12" fmla="*/ 133 w 133"/>
                  <a:gd name="T13" fmla="*/ 27 h 54"/>
                  <a:gd name="T14" fmla="*/ 80 w 133"/>
                  <a:gd name="T15" fmla="*/ 27 h 54"/>
                  <a:gd name="T16" fmla="*/ 80 w 133"/>
                  <a:gd name="T17" fmla="*/ 0 h 54"/>
                  <a:gd name="T18" fmla="*/ 53 w 133"/>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54">
                    <a:moveTo>
                      <a:pt x="53" y="0"/>
                    </a:moveTo>
                    <a:lnTo>
                      <a:pt x="53" y="0"/>
                    </a:lnTo>
                    <a:lnTo>
                      <a:pt x="53" y="27"/>
                    </a:lnTo>
                    <a:lnTo>
                      <a:pt x="0" y="27"/>
                    </a:lnTo>
                    <a:lnTo>
                      <a:pt x="0" y="54"/>
                    </a:lnTo>
                    <a:lnTo>
                      <a:pt x="133" y="54"/>
                    </a:lnTo>
                    <a:lnTo>
                      <a:pt x="133" y="27"/>
                    </a:lnTo>
                    <a:lnTo>
                      <a:pt x="80" y="27"/>
                    </a:lnTo>
                    <a:lnTo>
                      <a:pt x="80" y="0"/>
                    </a:lnTo>
                    <a:lnTo>
                      <a:pt x="53" y="0"/>
                    </a:lnTo>
                    <a:close/>
                  </a:path>
                </a:pathLst>
              </a:custGeom>
              <a:grp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latin typeface="Segoe UI"/>
                  <a:ea typeface="+mn-ea"/>
                  <a:cs typeface="+mn-cs"/>
                </a:endParaRPr>
              </a:p>
            </p:txBody>
          </p:sp>
        </p:grpSp>
      </p:grpSp>
      <p:grpSp>
        <p:nvGrpSpPr>
          <p:cNvPr id="36" name="Group 35">
            <a:extLst>
              <a:ext uri="{FF2B5EF4-FFF2-40B4-BE49-F238E27FC236}">
                <a16:creationId xmlns:a16="http://schemas.microsoft.com/office/drawing/2014/main" id="{8F6ED457-E369-4E4A-BABD-19E2639519F5}"/>
              </a:ext>
              <a:ext uri="{C183D7F6-B498-43B3-948B-1728B52AA6E4}">
                <adec:decorative xmlns:adec="http://schemas.microsoft.com/office/drawing/2017/decorative" val="1"/>
              </a:ext>
            </a:extLst>
          </p:cNvPr>
          <p:cNvGrpSpPr/>
          <p:nvPr/>
        </p:nvGrpSpPr>
        <p:grpSpPr>
          <a:xfrm>
            <a:off x="9640823" y="2666790"/>
            <a:ext cx="1280160" cy="1280160"/>
            <a:chOff x="9640823" y="2666790"/>
            <a:chExt cx="1280160" cy="1280160"/>
          </a:xfrm>
        </p:grpSpPr>
        <p:sp>
          <p:nvSpPr>
            <p:cNvPr id="37" name="Rectangle: Rounded Corners 36">
              <a:extLst>
                <a:ext uri="{FF2B5EF4-FFF2-40B4-BE49-F238E27FC236}">
                  <a16:creationId xmlns:a16="http://schemas.microsoft.com/office/drawing/2014/main" id="{C0B5804C-23B6-4D51-80BF-CD57FCBAC7FD}"/>
                </a:ext>
              </a:extLst>
            </p:cNvPr>
            <p:cNvSpPr/>
            <p:nvPr/>
          </p:nvSpPr>
          <p:spPr bwMode="auto">
            <a:xfrm rot="2700000">
              <a:off x="9640823" y="2666790"/>
              <a:ext cx="1280160" cy="1280160"/>
            </a:xfrm>
            <a:prstGeom prst="roundRect">
              <a:avLst>
                <a:gd name="adj" fmla="val 5092"/>
              </a:avLst>
            </a:prstGeom>
            <a:solidFill>
              <a:srgbClr val="D59DFF"/>
            </a:solid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8" name="Group 4">
              <a:extLst>
                <a:ext uri="{FF2B5EF4-FFF2-40B4-BE49-F238E27FC236}">
                  <a16:creationId xmlns:a16="http://schemas.microsoft.com/office/drawing/2014/main" id="{B64D0D98-BF4F-4591-971D-D04830D6C113}"/>
                </a:ext>
              </a:extLst>
            </p:cNvPr>
            <p:cNvGrpSpPr>
              <a:grpSpLocks noChangeAspect="1"/>
            </p:cNvGrpSpPr>
            <p:nvPr/>
          </p:nvGrpSpPr>
          <p:grpSpPr bwMode="auto">
            <a:xfrm>
              <a:off x="9988796" y="2900743"/>
              <a:ext cx="584215" cy="812255"/>
              <a:chOff x="1269" y="3338"/>
              <a:chExt cx="269" cy="374"/>
            </a:xfrm>
            <a:solidFill>
              <a:schemeClr val="tx1"/>
            </a:solidFill>
          </p:grpSpPr>
          <p:sp>
            <p:nvSpPr>
              <p:cNvPr id="39" name="Oval 5">
                <a:extLst>
                  <a:ext uri="{FF2B5EF4-FFF2-40B4-BE49-F238E27FC236}">
                    <a16:creationId xmlns:a16="http://schemas.microsoft.com/office/drawing/2014/main" id="{649EB53E-339C-4385-9488-F35F0146B8B8}"/>
                  </a:ext>
                </a:extLst>
              </p:cNvPr>
              <p:cNvSpPr>
                <a:spLocks noChangeArrowheads="1"/>
              </p:cNvSpPr>
              <p:nvPr/>
            </p:nvSpPr>
            <p:spPr bwMode="auto">
              <a:xfrm>
                <a:off x="1269" y="3338"/>
                <a:ext cx="269" cy="26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6">
                <a:extLst>
                  <a:ext uri="{FF2B5EF4-FFF2-40B4-BE49-F238E27FC236}">
                    <a16:creationId xmlns:a16="http://schemas.microsoft.com/office/drawing/2014/main" id="{8238C0E5-0C9C-41B7-89B0-3665F37D58A2}"/>
                  </a:ext>
                </a:extLst>
              </p:cNvPr>
              <p:cNvSpPr>
                <a:spLocks/>
              </p:cNvSpPr>
              <p:nvPr/>
            </p:nvSpPr>
            <p:spPr bwMode="auto">
              <a:xfrm>
                <a:off x="1345" y="3677"/>
                <a:ext cx="117" cy="35"/>
              </a:xfrm>
              <a:custGeom>
                <a:avLst/>
                <a:gdLst>
                  <a:gd name="T0" fmla="*/ 363 w 427"/>
                  <a:gd name="T1" fmla="*/ 128 h 128"/>
                  <a:gd name="T2" fmla="*/ 64 w 427"/>
                  <a:gd name="T3" fmla="*/ 128 h 128"/>
                  <a:gd name="T4" fmla="*/ 0 w 427"/>
                  <a:gd name="T5" fmla="*/ 64 h 128"/>
                  <a:gd name="T6" fmla="*/ 0 w 427"/>
                  <a:gd name="T7" fmla="*/ 64 h 128"/>
                  <a:gd name="T8" fmla="*/ 64 w 427"/>
                  <a:gd name="T9" fmla="*/ 0 h 128"/>
                  <a:gd name="T10" fmla="*/ 363 w 427"/>
                  <a:gd name="T11" fmla="*/ 0 h 128"/>
                  <a:gd name="T12" fmla="*/ 427 w 427"/>
                  <a:gd name="T13" fmla="*/ 64 h 128"/>
                  <a:gd name="T14" fmla="*/ 427 w 427"/>
                  <a:gd name="T15" fmla="*/ 64 h 128"/>
                  <a:gd name="T16" fmla="*/ 363 w 42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28">
                    <a:moveTo>
                      <a:pt x="363" y="128"/>
                    </a:moveTo>
                    <a:cubicBezTo>
                      <a:pt x="64" y="128"/>
                      <a:pt x="64" y="128"/>
                      <a:pt x="64" y="128"/>
                    </a:cubicBezTo>
                    <a:cubicBezTo>
                      <a:pt x="29" y="128"/>
                      <a:pt x="0" y="99"/>
                      <a:pt x="0" y="64"/>
                    </a:cubicBezTo>
                    <a:cubicBezTo>
                      <a:pt x="0" y="64"/>
                      <a:pt x="0" y="64"/>
                      <a:pt x="0" y="64"/>
                    </a:cubicBezTo>
                    <a:cubicBezTo>
                      <a:pt x="0" y="29"/>
                      <a:pt x="29" y="0"/>
                      <a:pt x="64" y="0"/>
                    </a:cubicBezTo>
                    <a:cubicBezTo>
                      <a:pt x="363" y="0"/>
                      <a:pt x="363" y="0"/>
                      <a:pt x="363" y="0"/>
                    </a:cubicBezTo>
                    <a:cubicBezTo>
                      <a:pt x="398" y="0"/>
                      <a:pt x="427" y="29"/>
                      <a:pt x="427" y="64"/>
                    </a:cubicBezTo>
                    <a:cubicBezTo>
                      <a:pt x="427" y="64"/>
                      <a:pt x="427" y="64"/>
                      <a:pt x="427" y="64"/>
                    </a:cubicBezTo>
                    <a:cubicBezTo>
                      <a:pt x="427" y="99"/>
                      <a:pt x="398" y="128"/>
                      <a:pt x="363"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7">
                <a:extLst>
                  <a:ext uri="{FF2B5EF4-FFF2-40B4-BE49-F238E27FC236}">
                    <a16:creationId xmlns:a16="http://schemas.microsoft.com/office/drawing/2014/main" id="{0A673C77-1C9D-4B26-991D-2C406980E819}"/>
                  </a:ext>
                </a:extLst>
              </p:cNvPr>
              <p:cNvSpPr>
                <a:spLocks/>
              </p:cNvSpPr>
              <p:nvPr/>
            </p:nvSpPr>
            <p:spPr bwMode="auto">
              <a:xfrm>
                <a:off x="1345" y="3630"/>
                <a:ext cx="117" cy="35"/>
              </a:xfrm>
              <a:custGeom>
                <a:avLst/>
                <a:gdLst>
                  <a:gd name="T0" fmla="*/ 363 w 427"/>
                  <a:gd name="T1" fmla="*/ 128 h 128"/>
                  <a:gd name="T2" fmla="*/ 64 w 427"/>
                  <a:gd name="T3" fmla="*/ 128 h 128"/>
                  <a:gd name="T4" fmla="*/ 0 w 427"/>
                  <a:gd name="T5" fmla="*/ 64 h 128"/>
                  <a:gd name="T6" fmla="*/ 0 w 427"/>
                  <a:gd name="T7" fmla="*/ 64 h 128"/>
                  <a:gd name="T8" fmla="*/ 64 w 427"/>
                  <a:gd name="T9" fmla="*/ 0 h 128"/>
                  <a:gd name="T10" fmla="*/ 363 w 427"/>
                  <a:gd name="T11" fmla="*/ 0 h 128"/>
                  <a:gd name="T12" fmla="*/ 427 w 427"/>
                  <a:gd name="T13" fmla="*/ 64 h 128"/>
                  <a:gd name="T14" fmla="*/ 427 w 427"/>
                  <a:gd name="T15" fmla="*/ 64 h 128"/>
                  <a:gd name="T16" fmla="*/ 363 w 42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28">
                    <a:moveTo>
                      <a:pt x="363" y="128"/>
                    </a:moveTo>
                    <a:cubicBezTo>
                      <a:pt x="64" y="128"/>
                      <a:pt x="64" y="128"/>
                      <a:pt x="64" y="128"/>
                    </a:cubicBezTo>
                    <a:cubicBezTo>
                      <a:pt x="29" y="128"/>
                      <a:pt x="0" y="100"/>
                      <a:pt x="0" y="64"/>
                    </a:cubicBezTo>
                    <a:cubicBezTo>
                      <a:pt x="0" y="64"/>
                      <a:pt x="0" y="64"/>
                      <a:pt x="0" y="64"/>
                    </a:cubicBezTo>
                    <a:cubicBezTo>
                      <a:pt x="0" y="29"/>
                      <a:pt x="29" y="0"/>
                      <a:pt x="64" y="0"/>
                    </a:cubicBezTo>
                    <a:cubicBezTo>
                      <a:pt x="363" y="0"/>
                      <a:pt x="363" y="0"/>
                      <a:pt x="363" y="0"/>
                    </a:cubicBezTo>
                    <a:cubicBezTo>
                      <a:pt x="398" y="0"/>
                      <a:pt x="427" y="29"/>
                      <a:pt x="427" y="64"/>
                    </a:cubicBezTo>
                    <a:cubicBezTo>
                      <a:pt x="427" y="64"/>
                      <a:pt x="427" y="64"/>
                      <a:pt x="427" y="64"/>
                    </a:cubicBezTo>
                    <a:cubicBezTo>
                      <a:pt x="427" y="100"/>
                      <a:pt x="398" y="128"/>
                      <a:pt x="363"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8">
                <a:extLst>
                  <a:ext uri="{FF2B5EF4-FFF2-40B4-BE49-F238E27FC236}">
                    <a16:creationId xmlns:a16="http://schemas.microsoft.com/office/drawing/2014/main" id="{D2006CC7-8B91-417C-B93D-AC4BFEC8C580}"/>
                  </a:ext>
                </a:extLst>
              </p:cNvPr>
              <p:cNvSpPr>
                <a:spLocks/>
              </p:cNvSpPr>
              <p:nvPr/>
            </p:nvSpPr>
            <p:spPr bwMode="auto">
              <a:xfrm>
                <a:off x="1345" y="3572"/>
                <a:ext cx="117" cy="47"/>
              </a:xfrm>
              <a:custGeom>
                <a:avLst/>
                <a:gdLst>
                  <a:gd name="T0" fmla="*/ 341 w 427"/>
                  <a:gd name="T1" fmla="*/ 171 h 171"/>
                  <a:gd name="T2" fmla="*/ 85 w 427"/>
                  <a:gd name="T3" fmla="*/ 171 h 171"/>
                  <a:gd name="T4" fmla="*/ 0 w 427"/>
                  <a:gd name="T5" fmla="*/ 85 h 171"/>
                  <a:gd name="T6" fmla="*/ 0 w 427"/>
                  <a:gd name="T7" fmla="*/ 85 h 171"/>
                  <a:gd name="T8" fmla="*/ 85 w 427"/>
                  <a:gd name="T9" fmla="*/ 0 h 171"/>
                  <a:gd name="T10" fmla="*/ 341 w 427"/>
                  <a:gd name="T11" fmla="*/ 0 h 171"/>
                  <a:gd name="T12" fmla="*/ 427 w 427"/>
                  <a:gd name="T13" fmla="*/ 85 h 171"/>
                  <a:gd name="T14" fmla="*/ 427 w 427"/>
                  <a:gd name="T15" fmla="*/ 85 h 171"/>
                  <a:gd name="T16" fmla="*/ 341 w 427"/>
                  <a:gd name="T17"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71">
                    <a:moveTo>
                      <a:pt x="341" y="171"/>
                    </a:moveTo>
                    <a:cubicBezTo>
                      <a:pt x="85" y="171"/>
                      <a:pt x="85" y="171"/>
                      <a:pt x="85" y="171"/>
                    </a:cubicBezTo>
                    <a:cubicBezTo>
                      <a:pt x="38" y="171"/>
                      <a:pt x="0" y="133"/>
                      <a:pt x="0" y="85"/>
                    </a:cubicBezTo>
                    <a:cubicBezTo>
                      <a:pt x="0" y="85"/>
                      <a:pt x="0" y="85"/>
                      <a:pt x="0" y="85"/>
                    </a:cubicBezTo>
                    <a:cubicBezTo>
                      <a:pt x="0" y="38"/>
                      <a:pt x="38" y="0"/>
                      <a:pt x="85" y="0"/>
                    </a:cubicBezTo>
                    <a:cubicBezTo>
                      <a:pt x="341" y="0"/>
                      <a:pt x="341" y="0"/>
                      <a:pt x="341" y="0"/>
                    </a:cubicBezTo>
                    <a:cubicBezTo>
                      <a:pt x="388" y="0"/>
                      <a:pt x="427" y="38"/>
                      <a:pt x="427" y="85"/>
                    </a:cubicBezTo>
                    <a:cubicBezTo>
                      <a:pt x="427" y="85"/>
                      <a:pt x="427" y="85"/>
                      <a:pt x="427" y="85"/>
                    </a:cubicBezTo>
                    <a:cubicBezTo>
                      <a:pt x="427" y="133"/>
                      <a:pt x="388" y="171"/>
                      <a:pt x="341"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Tree>
    <p:extLst>
      <p:ext uri="{BB962C8B-B14F-4D97-AF65-F5344CB8AC3E}">
        <p14:creationId xmlns:p14="http://schemas.microsoft.com/office/powerpoint/2010/main" val="3128010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150"/>
                                  </p:stCondLst>
                                  <p:childTnLst>
                                    <p:animMotion origin="layout" path="M -1.25E-6 4.07407E-6 L -1.25E-6 0.01782 " pathEditMode="relative" rAng="0" ptsTypes="AA">
                                      <p:cBhvr>
                                        <p:cTn id="9" dur="500" spd="-100000" fill="hold"/>
                                        <p:tgtEl>
                                          <p:spTgt spid="4"/>
                                        </p:tgtEl>
                                        <p:attrNameLst>
                                          <p:attrName>ppt_x</p:attrName>
                                          <p:attrName>ppt_y</p:attrName>
                                        </p:attrNameLst>
                                      </p:cBhvr>
                                      <p:rCtr x="0" y="880"/>
                                    </p:animMotion>
                                  </p:childTnLst>
                                </p:cTn>
                              </p:par>
                              <p:par>
                                <p:cTn id="10" presetID="10" presetClass="entr" presetSubtype="0" fill="hold" nodeType="withEffect">
                                  <p:stCondLst>
                                    <p:cond delay="1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42" presetClass="path" presetSubtype="0" decel="100000" fill="hold" nodeType="withEffect">
                                  <p:stCondLst>
                                    <p:cond delay="150"/>
                                  </p:stCondLst>
                                  <p:childTnLst>
                                    <p:animMotion origin="layout" path="M -1.25E-6 4.07407E-6 L -1.25E-6 0.01782 " pathEditMode="relative" rAng="0" ptsTypes="AA">
                                      <p:cBhvr>
                                        <p:cTn id="14" dur="500" spd="-100000" fill="hold"/>
                                        <p:tgtEl>
                                          <p:spTgt spid="24"/>
                                        </p:tgtEl>
                                        <p:attrNameLst>
                                          <p:attrName>ppt_x</p:attrName>
                                          <p:attrName>ppt_y</p:attrName>
                                        </p:attrNameLst>
                                      </p:cBhvr>
                                      <p:rCtr x="0" y="880"/>
                                    </p:animMotion>
                                  </p:childTnLst>
                                </p:cTn>
                              </p:par>
                              <p:par>
                                <p:cTn id="15" presetID="10" presetClass="entr" presetSubtype="0" fill="hold" grpId="0" nodeType="withEffect">
                                  <p:stCondLst>
                                    <p:cond delay="3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300"/>
                                  </p:stCondLst>
                                  <p:childTnLst>
                                    <p:animMotion origin="layout" path="M -1.25E-6 4.07407E-6 L -1.25E-6 0.01782 " pathEditMode="relative" rAng="0" ptsTypes="AA">
                                      <p:cBhvr>
                                        <p:cTn id="19" dur="500" spd="-100000" fill="hold"/>
                                        <p:tgtEl>
                                          <p:spTgt spid="5"/>
                                        </p:tgtEl>
                                        <p:attrNameLst>
                                          <p:attrName>ppt_x</p:attrName>
                                          <p:attrName>ppt_y</p:attrName>
                                        </p:attrNameLst>
                                      </p:cBhvr>
                                      <p:rCtr x="0" y="880"/>
                                    </p:animMotion>
                                  </p:childTnLst>
                                </p:cTn>
                              </p:par>
                              <p:par>
                                <p:cTn id="20" presetID="10" presetClass="entr" presetSubtype="0" fill="hold" nodeType="withEffect">
                                  <p:stCondLst>
                                    <p:cond delay="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42" presetClass="path" presetSubtype="0" decel="100000" fill="hold" nodeType="withEffect">
                                  <p:stCondLst>
                                    <p:cond delay="300"/>
                                  </p:stCondLst>
                                  <p:childTnLst>
                                    <p:animMotion origin="layout" path="M -1.25E-6 4.07407E-6 L -1.25E-6 0.01782 " pathEditMode="relative" rAng="0" ptsTypes="AA">
                                      <p:cBhvr>
                                        <p:cTn id="24" dur="500" spd="-100000" fill="hold"/>
                                        <p:tgtEl>
                                          <p:spTgt spid="17"/>
                                        </p:tgtEl>
                                        <p:attrNameLst>
                                          <p:attrName>ppt_x</p:attrName>
                                          <p:attrName>ppt_y</p:attrName>
                                        </p:attrNameLst>
                                      </p:cBhvr>
                                      <p:rCtr x="0" y="880"/>
                                    </p:animMotion>
                                  </p:childTnLst>
                                </p:cTn>
                              </p:par>
                              <p:par>
                                <p:cTn id="25" presetID="10" presetClass="entr" presetSubtype="0" fill="hold" grpId="0" nodeType="withEffect">
                                  <p:stCondLst>
                                    <p:cond delay="4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42" presetClass="path" presetSubtype="0" decel="100000" fill="hold" grpId="1" nodeType="withEffect">
                                  <p:stCondLst>
                                    <p:cond delay="450"/>
                                  </p:stCondLst>
                                  <p:childTnLst>
                                    <p:animMotion origin="layout" path="M -1.25E-6 4.07407E-6 L -1.25E-6 0.01782 " pathEditMode="relative" rAng="0" ptsTypes="AA">
                                      <p:cBhvr>
                                        <p:cTn id="29" dur="500" spd="-100000" fill="hold"/>
                                        <p:tgtEl>
                                          <p:spTgt spid="6"/>
                                        </p:tgtEl>
                                        <p:attrNameLst>
                                          <p:attrName>ppt_x</p:attrName>
                                          <p:attrName>ppt_y</p:attrName>
                                        </p:attrNameLst>
                                      </p:cBhvr>
                                      <p:rCtr x="0" y="880"/>
                                    </p:animMotion>
                                  </p:childTnLst>
                                </p:cTn>
                              </p:par>
                              <p:par>
                                <p:cTn id="30" presetID="10" presetClass="entr" presetSubtype="0" fill="hold" nodeType="withEffect">
                                  <p:stCondLst>
                                    <p:cond delay="4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nodeType="withEffect">
                                  <p:stCondLst>
                                    <p:cond delay="450"/>
                                  </p:stCondLst>
                                  <p:childTnLst>
                                    <p:animMotion origin="layout" path="M -1.25E-6 4.07407E-6 L -1.25E-6 0.01782 " pathEditMode="relative" rAng="0" ptsTypes="AA">
                                      <p:cBhvr>
                                        <p:cTn id="34" dur="500" spd="-100000" fill="hold"/>
                                        <p:tgtEl>
                                          <p:spTgt spid="8"/>
                                        </p:tgtEl>
                                        <p:attrNameLst>
                                          <p:attrName>ppt_x</p:attrName>
                                          <p:attrName>ppt_y</p:attrName>
                                        </p:attrNameLst>
                                      </p:cBhvr>
                                      <p:rCtr x="0" y="880"/>
                                    </p:animMotion>
                                  </p:childTnLst>
                                </p:cTn>
                              </p:par>
                              <p:par>
                                <p:cTn id="35" presetID="10"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42" presetClass="path" presetSubtype="0" decel="100000" fill="hold" grpId="1" nodeType="withEffect">
                                  <p:stCondLst>
                                    <p:cond delay="600"/>
                                  </p:stCondLst>
                                  <p:childTnLst>
                                    <p:animMotion origin="layout" path="M -1.25E-6 4.07407E-6 L -1.25E-6 0.01782 " pathEditMode="relative" rAng="0" ptsTypes="AA">
                                      <p:cBhvr>
                                        <p:cTn id="39" dur="500" spd="-100000" fill="hold"/>
                                        <p:tgtEl>
                                          <p:spTgt spid="7"/>
                                        </p:tgtEl>
                                        <p:attrNameLst>
                                          <p:attrName>ppt_x</p:attrName>
                                          <p:attrName>ppt_y</p:attrName>
                                        </p:attrNameLst>
                                      </p:cBhvr>
                                      <p:rCtr x="0" y="880"/>
                                    </p:animMotion>
                                  </p:childTnLst>
                                </p:cTn>
                              </p:par>
                              <p:par>
                                <p:cTn id="40" presetID="10" presetClass="entr" presetSubtype="0" fill="hold" nodeType="withEffect">
                                  <p:stCondLst>
                                    <p:cond delay="6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2" presetClass="path" presetSubtype="0" decel="100000" fill="hold" nodeType="withEffect">
                                  <p:stCondLst>
                                    <p:cond delay="600"/>
                                  </p:stCondLst>
                                  <p:childTnLst>
                                    <p:animMotion origin="layout" path="M -1.25E-6 4.07407E-6 L -1.25E-6 0.01782 " pathEditMode="relative" rAng="0" ptsTypes="AA">
                                      <p:cBhvr>
                                        <p:cTn id="44" dur="500" spd="-100000" fill="hold"/>
                                        <p:tgtEl>
                                          <p:spTgt spid="36"/>
                                        </p:tgtEl>
                                        <p:attrNameLst>
                                          <p:attrName>ppt_x</p:attrName>
                                          <p:attrName>ppt_y</p:attrName>
                                        </p:attrNameLst>
                                      </p:cBhvr>
                                      <p:rCtr x="0" y="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AA28-2F00-4AFE-A892-1DF1535935A8}"/>
              </a:ext>
            </a:extLst>
          </p:cNvPr>
          <p:cNvSpPr>
            <a:spLocks noGrp="1"/>
          </p:cNvSpPr>
          <p:nvPr>
            <p:ph type="title"/>
          </p:nvPr>
        </p:nvSpPr>
        <p:spPr>
          <a:xfrm>
            <a:off x="588963" y="457200"/>
            <a:ext cx="11017250" cy="553998"/>
          </a:xfrm>
        </p:spPr>
        <p:txBody>
          <a:bodyPr/>
          <a:lstStyle/>
          <a:p>
            <a:r>
              <a:rPr lang="en-US" dirty="0"/>
              <a:t>Education customer momentum: Power Apps</a:t>
            </a:r>
          </a:p>
        </p:txBody>
      </p:sp>
      <p:sp>
        <p:nvSpPr>
          <p:cNvPr id="6" name="TextBox 5">
            <a:extLst>
              <a:ext uri="{FF2B5EF4-FFF2-40B4-BE49-F238E27FC236}">
                <a16:creationId xmlns:a16="http://schemas.microsoft.com/office/drawing/2014/main" id="{D20355EF-26DE-4ED1-8088-A834720E3E30}"/>
              </a:ext>
            </a:extLst>
          </p:cNvPr>
          <p:cNvSpPr txBox="1"/>
          <p:nvPr/>
        </p:nvSpPr>
        <p:spPr>
          <a:xfrm>
            <a:off x="577388" y="1087873"/>
            <a:ext cx="7068986"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42774"/>
                </a:solidFill>
                <a:effectLst/>
                <a:uLnTx/>
                <a:uFillTx/>
                <a:latin typeface="Segoe UI Semibold"/>
                <a:ea typeface="+mn-ea"/>
                <a:cs typeface="+mn-cs"/>
              </a:rPr>
              <a:t>91% of the Fortune 500 use Power Apps to build applications</a:t>
            </a:r>
          </a:p>
        </p:txBody>
      </p:sp>
      <p:sp>
        <p:nvSpPr>
          <p:cNvPr id="3" name="Rectangle 2">
            <a:extLst>
              <a:ext uri="{FF2B5EF4-FFF2-40B4-BE49-F238E27FC236}">
                <a16:creationId xmlns:a16="http://schemas.microsoft.com/office/drawing/2014/main" id="{D7B074E7-8D14-4338-8E47-F962CC022F56}"/>
              </a:ext>
              <a:ext uri="{C183D7F6-B498-43B3-948B-1728B52AA6E4}">
                <adec:decorative xmlns:adec="http://schemas.microsoft.com/office/drawing/2017/decorative" val="1"/>
              </a:ext>
            </a:extLst>
          </p:cNvPr>
          <p:cNvSpPr/>
          <p:nvPr/>
        </p:nvSpPr>
        <p:spPr bwMode="auto">
          <a:xfrm>
            <a:off x="577388" y="2245488"/>
            <a:ext cx="11032000" cy="3873078"/>
          </a:xfrm>
          <a:prstGeom prst="rect">
            <a:avLst/>
          </a:prstGeom>
          <a:solidFill>
            <a:schemeClr val="bg1"/>
          </a:solidFill>
          <a:ln w="34925"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mn-ea"/>
              <a:cs typeface="Segoe UI" pitchFamily="34" charset="0"/>
            </a:endParaRPr>
          </a:p>
        </p:txBody>
      </p:sp>
      <p:grpSp>
        <p:nvGrpSpPr>
          <p:cNvPr id="7" name="Group 6" descr="education">
            <a:extLst>
              <a:ext uri="{FF2B5EF4-FFF2-40B4-BE49-F238E27FC236}">
                <a16:creationId xmlns:a16="http://schemas.microsoft.com/office/drawing/2014/main" id="{8106FD55-2666-4E3A-ACF9-E54A7BBA52EC}"/>
              </a:ext>
            </a:extLst>
          </p:cNvPr>
          <p:cNvGrpSpPr/>
          <p:nvPr/>
        </p:nvGrpSpPr>
        <p:grpSpPr>
          <a:xfrm>
            <a:off x="5075868" y="1858066"/>
            <a:ext cx="2040264" cy="774844"/>
            <a:chOff x="5075868" y="1858066"/>
            <a:chExt cx="2040264" cy="774844"/>
          </a:xfrm>
        </p:grpSpPr>
        <p:sp>
          <p:nvSpPr>
            <p:cNvPr id="19" name="Rectangle: Rounded Corners 18">
              <a:extLst>
                <a:ext uri="{FF2B5EF4-FFF2-40B4-BE49-F238E27FC236}">
                  <a16:creationId xmlns:a16="http://schemas.microsoft.com/office/drawing/2014/main" id="{4B161F13-5637-4AE3-BDA5-C06E688295D2}"/>
                </a:ext>
              </a:extLst>
            </p:cNvPr>
            <p:cNvSpPr/>
            <p:nvPr/>
          </p:nvSpPr>
          <p:spPr bwMode="auto">
            <a:xfrm rot="2700000">
              <a:off x="5075868" y="1858066"/>
              <a:ext cx="774844" cy="774844"/>
            </a:xfrm>
            <a:prstGeom prst="roundRect">
              <a:avLst>
                <a:gd name="adj" fmla="val 5092"/>
              </a:avLst>
            </a:prstGeom>
            <a:solidFill>
              <a:srgbClr val="D59DFF"/>
            </a:solidFill>
            <a:ln w="381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TextBox 34">
              <a:extLst>
                <a:ext uri="{FF2B5EF4-FFF2-40B4-BE49-F238E27FC236}">
                  <a16:creationId xmlns:a16="http://schemas.microsoft.com/office/drawing/2014/main" id="{AB975B06-4826-47EF-9B52-96439E60BD63}"/>
                </a:ext>
              </a:extLst>
            </p:cNvPr>
            <p:cNvSpPr txBox="1"/>
            <p:nvPr/>
          </p:nvSpPr>
          <p:spPr>
            <a:xfrm>
              <a:off x="6009739" y="2122376"/>
              <a:ext cx="1106393" cy="246221"/>
            </a:xfrm>
            <a:prstGeom prst="rect">
              <a:avLst/>
            </a:prstGeom>
            <a:solidFill>
              <a:schemeClr val="bg1"/>
            </a:solidFill>
          </p:spPr>
          <p:txBody>
            <a:bodyPr wrap="non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Education</a:t>
              </a:r>
            </a:p>
          </p:txBody>
        </p:sp>
        <p:sp>
          <p:nvSpPr>
            <p:cNvPr id="4" name="building_9" title="Icon of a building with a clock in the center of the front">
              <a:extLst>
                <a:ext uri="{FF2B5EF4-FFF2-40B4-BE49-F238E27FC236}">
                  <a16:creationId xmlns:a16="http://schemas.microsoft.com/office/drawing/2014/main" id="{EB67DEAA-6DDD-4790-8EB2-45DD674EF17F}"/>
                </a:ext>
              </a:extLst>
            </p:cNvPr>
            <p:cNvSpPr>
              <a:spLocks noChangeAspect="1" noEditPoints="1"/>
            </p:cNvSpPr>
            <p:nvPr/>
          </p:nvSpPr>
          <p:spPr bwMode="auto">
            <a:xfrm>
              <a:off x="5258762" y="2062608"/>
              <a:ext cx="409057" cy="365760"/>
            </a:xfrm>
            <a:custGeom>
              <a:avLst/>
              <a:gdLst>
                <a:gd name="T0" fmla="*/ 355 w 357"/>
                <a:gd name="T1" fmla="*/ 319 h 319"/>
                <a:gd name="T2" fmla="*/ 0 w 357"/>
                <a:gd name="T3" fmla="*/ 319 h 319"/>
                <a:gd name="T4" fmla="*/ 0 w 357"/>
                <a:gd name="T5" fmla="*/ 171 h 319"/>
                <a:gd name="T6" fmla="*/ 83 w 357"/>
                <a:gd name="T7" fmla="*/ 171 h 319"/>
                <a:gd name="T8" fmla="*/ 83 w 357"/>
                <a:gd name="T9" fmla="*/ 71 h 319"/>
                <a:gd name="T10" fmla="*/ 179 w 357"/>
                <a:gd name="T11" fmla="*/ 0 h 319"/>
                <a:gd name="T12" fmla="*/ 278 w 357"/>
                <a:gd name="T13" fmla="*/ 71 h 319"/>
                <a:gd name="T14" fmla="*/ 278 w 357"/>
                <a:gd name="T15" fmla="*/ 171 h 319"/>
                <a:gd name="T16" fmla="*/ 357 w 357"/>
                <a:gd name="T17" fmla="*/ 171 h 319"/>
                <a:gd name="T18" fmla="*/ 357 w 357"/>
                <a:gd name="T19" fmla="*/ 319 h 319"/>
                <a:gd name="T20" fmla="*/ 355 w 357"/>
                <a:gd name="T21" fmla="*/ 319 h 319"/>
                <a:gd name="T22" fmla="*/ 247 w 357"/>
                <a:gd name="T23" fmla="*/ 319 h 319"/>
                <a:gd name="T24" fmla="*/ 247 w 357"/>
                <a:gd name="T25" fmla="*/ 215 h 319"/>
                <a:gd name="T26" fmla="*/ 179 w 357"/>
                <a:gd name="T27" fmla="*/ 215 h 319"/>
                <a:gd name="T28" fmla="*/ 110 w 357"/>
                <a:gd name="T29" fmla="*/ 215 h 319"/>
                <a:gd name="T30" fmla="*/ 110 w 357"/>
                <a:gd name="T31" fmla="*/ 319 h 319"/>
                <a:gd name="T32" fmla="*/ 179 w 357"/>
                <a:gd name="T33" fmla="*/ 319 h 319"/>
                <a:gd name="T34" fmla="*/ 179 w 357"/>
                <a:gd name="T35" fmla="*/ 215 h 319"/>
                <a:gd name="T36" fmla="*/ 179 w 357"/>
                <a:gd name="T37" fmla="*/ 162 h 319"/>
                <a:gd name="T38" fmla="*/ 229 w 357"/>
                <a:gd name="T39" fmla="*/ 111 h 319"/>
                <a:gd name="T40" fmla="*/ 179 w 357"/>
                <a:gd name="T41" fmla="*/ 61 h 319"/>
                <a:gd name="T42" fmla="*/ 129 w 357"/>
                <a:gd name="T43" fmla="*/ 111 h 319"/>
                <a:gd name="T44" fmla="*/ 179 w 357"/>
                <a:gd name="T45" fmla="*/ 162 h 319"/>
                <a:gd name="T46" fmla="*/ 179 w 357"/>
                <a:gd name="T47" fmla="*/ 83 h 319"/>
                <a:gd name="T48" fmla="*/ 179 w 357"/>
                <a:gd name="T49" fmla="*/ 113 h 319"/>
                <a:gd name="T50" fmla="*/ 205 w 357"/>
                <a:gd name="T51" fmla="*/ 11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9">
                  <a:moveTo>
                    <a:pt x="355" y="319"/>
                  </a:moveTo>
                  <a:cubicBezTo>
                    <a:pt x="0" y="319"/>
                    <a:pt x="0" y="319"/>
                    <a:pt x="0" y="319"/>
                  </a:cubicBezTo>
                  <a:cubicBezTo>
                    <a:pt x="0" y="171"/>
                    <a:pt x="0" y="171"/>
                    <a:pt x="0" y="171"/>
                  </a:cubicBezTo>
                  <a:cubicBezTo>
                    <a:pt x="83" y="171"/>
                    <a:pt x="83" y="171"/>
                    <a:pt x="83" y="171"/>
                  </a:cubicBezTo>
                  <a:cubicBezTo>
                    <a:pt x="83" y="71"/>
                    <a:pt x="83" y="71"/>
                    <a:pt x="83" y="71"/>
                  </a:cubicBezTo>
                  <a:cubicBezTo>
                    <a:pt x="179" y="0"/>
                    <a:pt x="179" y="0"/>
                    <a:pt x="179" y="0"/>
                  </a:cubicBezTo>
                  <a:cubicBezTo>
                    <a:pt x="278" y="71"/>
                    <a:pt x="278" y="71"/>
                    <a:pt x="278" y="71"/>
                  </a:cubicBezTo>
                  <a:cubicBezTo>
                    <a:pt x="278" y="171"/>
                    <a:pt x="278" y="171"/>
                    <a:pt x="278" y="171"/>
                  </a:cubicBezTo>
                  <a:cubicBezTo>
                    <a:pt x="357" y="171"/>
                    <a:pt x="357" y="171"/>
                    <a:pt x="357" y="171"/>
                  </a:cubicBezTo>
                  <a:cubicBezTo>
                    <a:pt x="357" y="319"/>
                    <a:pt x="357" y="319"/>
                    <a:pt x="357" y="319"/>
                  </a:cubicBezTo>
                  <a:lnTo>
                    <a:pt x="355" y="319"/>
                  </a:lnTo>
                  <a:close/>
                  <a:moveTo>
                    <a:pt x="247" y="319"/>
                  </a:moveTo>
                  <a:cubicBezTo>
                    <a:pt x="247" y="215"/>
                    <a:pt x="247" y="215"/>
                    <a:pt x="247" y="215"/>
                  </a:cubicBezTo>
                  <a:cubicBezTo>
                    <a:pt x="179" y="215"/>
                    <a:pt x="179" y="215"/>
                    <a:pt x="179" y="215"/>
                  </a:cubicBezTo>
                  <a:cubicBezTo>
                    <a:pt x="110" y="215"/>
                    <a:pt x="110" y="215"/>
                    <a:pt x="110" y="215"/>
                  </a:cubicBezTo>
                  <a:cubicBezTo>
                    <a:pt x="110" y="319"/>
                    <a:pt x="110" y="319"/>
                    <a:pt x="110" y="319"/>
                  </a:cubicBezTo>
                  <a:moveTo>
                    <a:pt x="179" y="319"/>
                  </a:moveTo>
                  <a:cubicBezTo>
                    <a:pt x="179" y="215"/>
                    <a:pt x="179" y="215"/>
                    <a:pt x="179" y="215"/>
                  </a:cubicBezTo>
                  <a:moveTo>
                    <a:pt x="179" y="162"/>
                  </a:moveTo>
                  <a:cubicBezTo>
                    <a:pt x="206" y="162"/>
                    <a:pt x="229" y="139"/>
                    <a:pt x="229" y="111"/>
                  </a:cubicBezTo>
                  <a:cubicBezTo>
                    <a:pt x="229" y="84"/>
                    <a:pt x="206" y="61"/>
                    <a:pt x="179" y="61"/>
                  </a:cubicBezTo>
                  <a:cubicBezTo>
                    <a:pt x="151" y="61"/>
                    <a:pt x="129" y="84"/>
                    <a:pt x="129" y="111"/>
                  </a:cubicBezTo>
                  <a:cubicBezTo>
                    <a:pt x="129" y="139"/>
                    <a:pt x="151" y="162"/>
                    <a:pt x="179" y="162"/>
                  </a:cubicBezTo>
                  <a:close/>
                  <a:moveTo>
                    <a:pt x="179" y="83"/>
                  </a:moveTo>
                  <a:cubicBezTo>
                    <a:pt x="179" y="113"/>
                    <a:pt x="179" y="113"/>
                    <a:pt x="179" y="113"/>
                  </a:cubicBezTo>
                  <a:cubicBezTo>
                    <a:pt x="205" y="113"/>
                    <a:pt x="205" y="113"/>
                    <a:pt x="205" y="113"/>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pic>
        <p:nvPicPr>
          <p:cNvPr id="12" name="Picture 2" descr="degrees of change">
            <a:extLst>
              <a:ext uri="{FF2B5EF4-FFF2-40B4-BE49-F238E27FC236}">
                <a16:creationId xmlns:a16="http://schemas.microsoft.com/office/drawing/2014/main" id="{7D77087A-857A-4CB3-9CF1-691270AE0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579" y="3120591"/>
            <a:ext cx="3433221" cy="912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university of oxford">
            <a:extLst>
              <a:ext uri="{FF2B5EF4-FFF2-40B4-BE49-F238E27FC236}">
                <a16:creationId xmlns:a16="http://schemas.microsoft.com/office/drawing/2014/main" id="{AD305390-1EDC-4A0A-8661-216A265C2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769" y="3017520"/>
            <a:ext cx="3491262" cy="1163754"/>
          </a:xfrm>
          <a:prstGeom prst="rect">
            <a:avLst/>
          </a:prstGeom>
        </p:spPr>
      </p:pic>
      <p:pic>
        <p:nvPicPr>
          <p:cNvPr id="1028" name="Picture 4" descr="purdue university">
            <a:extLst>
              <a:ext uri="{FF2B5EF4-FFF2-40B4-BE49-F238E27FC236}">
                <a16:creationId xmlns:a16="http://schemas.microsoft.com/office/drawing/2014/main" id="{0C291D7F-F8F5-4F6C-B91A-EB81FC2A4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529" y="4526638"/>
            <a:ext cx="2292511" cy="12895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8-bit Classroom logo">
            <a:extLst>
              <a:ext uri="{FF2B5EF4-FFF2-40B4-BE49-F238E27FC236}">
                <a16:creationId xmlns:a16="http://schemas.microsoft.com/office/drawing/2014/main" id="{9F0B5043-9B5E-4D8E-9F0A-967220134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675" y="4873957"/>
            <a:ext cx="2435087" cy="642063"/>
          </a:xfrm>
          <a:prstGeom prst="rect">
            <a:avLst/>
          </a:prstGeom>
          <a:noFill/>
          <a:extLst>
            <a:ext uri="{909E8E84-426E-40DD-AFC4-6F175D3DCCD1}">
              <a14:hiddenFill xmlns:a14="http://schemas.microsoft.com/office/drawing/2010/main">
                <a:solidFill>
                  <a:srgbClr val="FFFFFF"/>
                </a:solidFill>
              </a14:hiddenFill>
            </a:ext>
          </a:extLst>
        </p:spPr>
      </p:pic>
      <p:pic>
        <p:nvPicPr>
          <p:cNvPr id="9" name="!!TacomaLogo" descr="tacoma public schools">
            <a:extLst>
              <a:ext uri="{FF2B5EF4-FFF2-40B4-BE49-F238E27FC236}">
                <a16:creationId xmlns:a16="http://schemas.microsoft.com/office/drawing/2014/main" id="{16672155-D277-4E8A-987B-5C9F0C59202F}"/>
              </a:ext>
            </a:extLst>
          </p:cNvPr>
          <p:cNvPicPr>
            <a:picLocks noChangeAspect="1"/>
          </p:cNvPicPr>
          <p:nvPr/>
        </p:nvPicPr>
        <p:blipFill rotWithShape="1">
          <a:blip r:embed="rId6">
            <a:extLst>
              <a:ext uri="{28A0092B-C50C-407E-A947-70E740481C1C}">
                <a14:useLocalDpi xmlns:a14="http://schemas.microsoft.com/office/drawing/2010/main" val="0"/>
              </a:ext>
            </a:extLst>
          </a:blip>
          <a:srcRect l="-18759" t="13124" r="-18759" b="13124"/>
          <a:stretch/>
        </p:blipFill>
        <p:spPr>
          <a:xfrm>
            <a:off x="8344317" y="4458752"/>
            <a:ext cx="2707660" cy="1452159"/>
          </a:xfrm>
          <a:prstGeom prst="rect">
            <a:avLst/>
          </a:prstGeom>
        </p:spPr>
      </p:pic>
    </p:spTree>
    <p:extLst>
      <p:ext uri="{BB962C8B-B14F-4D97-AF65-F5344CB8AC3E}">
        <p14:creationId xmlns:p14="http://schemas.microsoft.com/office/powerpoint/2010/main" val="17666011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E057-3654-4919-A078-AB23AB05BB49}"/>
              </a:ext>
            </a:extLst>
          </p:cNvPr>
          <p:cNvSpPr>
            <a:spLocks noGrp="1"/>
          </p:cNvSpPr>
          <p:nvPr>
            <p:ph type="title"/>
          </p:nvPr>
        </p:nvSpPr>
        <p:spPr>
          <a:xfrm>
            <a:off x="588263" y="457200"/>
            <a:ext cx="11018520" cy="553998"/>
          </a:xfrm>
        </p:spPr>
        <p:txBody>
          <a:bodyPr/>
          <a:lstStyle/>
          <a:p>
            <a:r>
              <a:rPr lang="en-US" dirty="0"/>
              <a:t>Use cases</a:t>
            </a:r>
          </a:p>
        </p:txBody>
      </p:sp>
      <p:grpSp>
        <p:nvGrpSpPr>
          <p:cNvPr id="19" name="Group 18" descr="Get a comprehensive view of student progress&#10;">
            <a:extLst>
              <a:ext uri="{FF2B5EF4-FFF2-40B4-BE49-F238E27FC236}">
                <a16:creationId xmlns:a16="http://schemas.microsoft.com/office/drawing/2014/main" id="{CEB2527E-5912-41B0-A495-36DBBC71391D}"/>
              </a:ext>
            </a:extLst>
          </p:cNvPr>
          <p:cNvGrpSpPr/>
          <p:nvPr/>
        </p:nvGrpSpPr>
        <p:grpSpPr>
          <a:xfrm>
            <a:off x="609428" y="1301617"/>
            <a:ext cx="2999694" cy="4935984"/>
            <a:chOff x="609428" y="1220595"/>
            <a:chExt cx="2999694" cy="4935984"/>
          </a:xfrm>
        </p:grpSpPr>
        <p:pic>
          <p:nvPicPr>
            <p:cNvPr id="3" name="Picture Placeholder 29">
              <a:extLst>
                <a:ext uri="{FF2B5EF4-FFF2-40B4-BE49-F238E27FC236}">
                  <a16:creationId xmlns:a16="http://schemas.microsoft.com/office/drawing/2014/main" id="{75F32114-4A6D-4E69-A94B-2B9D6E2AC08F}"/>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l="21034" r="21034"/>
            <a:stretch/>
          </p:blipFill>
          <p:spPr>
            <a:xfrm>
              <a:off x="609428" y="1598774"/>
              <a:ext cx="2999694" cy="3880698"/>
            </a:xfrm>
            <a:prstGeom prst="rect">
              <a:avLst/>
            </a:prstGeom>
          </p:spPr>
        </p:pic>
        <p:grpSp>
          <p:nvGrpSpPr>
            <p:cNvPr id="12" name="Group 11">
              <a:extLst>
                <a:ext uri="{FF2B5EF4-FFF2-40B4-BE49-F238E27FC236}">
                  <a16:creationId xmlns:a16="http://schemas.microsoft.com/office/drawing/2014/main" id="{040B9AEB-5487-4B51-A69D-A5FBC48CC1CF}"/>
                </a:ext>
              </a:extLst>
            </p:cNvPr>
            <p:cNvGrpSpPr/>
            <p:nvPr/>
          </p:nvGrpSpPr>
          <p:grpSpPr>
            <a:xfrm>
              <a:off x="1731097" y="1220595"/>
              <a:ext cx="756356" cy="756358"/>
              <a:chOff x="1504637" y="1220595"/>
              <a:chExt cx="756356" cy="756358"/>
            </a:xfrm>
          </p:grpSpPr>
          <p:sp>
            <p:nvSpPr>
              <p:cNvPr id="6" name="Rectangle: Rounded Corners 5">
                <a:extLst>
                  <a:ext uri="{FF2B5EF4-FFF2-40B4-BE49-F238E27FC236}">
                    <a16:creationId xmlns:a16="http://schemas.microsoft.com/office/drawing/2014/main" id="{D4B103EE-ACEB-4E33-9F32-927F5BED1E27}"/>
                  </a:ext>
                </a:extLst>
              </p:cNvPr>
              <p:cNvSpPr/>
              <p:nvPr/>
            </p:nvSpPr>
            <p:spPr bwMode="auto">
              <a:xfrm rot="2700000">
                <a:off x="1504636" y="1220596"/>
                <a:ext cx="756358" cy="756356"/>
              </a:xfrm>
              <a:prstGeom prst="roundRect">
                <a:avLst>
                  <a:gd name="adj" fmla="val 5092"/>
                </a:avLst>
              </a:prstGeom>
              <a:solidFill>
                <a:schemeClr val="bg1"/>
              </a:solidFill>
              <a:ln w="3810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11" name="Rectangle 10">
                <a:extLst>
                  <a:ext uri="{FF2B5EF4-FFF2-40B4-BE49-F238E27FC236}">
                    <a16:creationId xmlns:a16="http://schemas.microsoft.com/office/drawing/2014/main" id="{9470390C-025F-43B7-A22B-F03905CFACA7}"/>
                  </a:ext>
                </a:extLst>
              </p:cNvPr>
              <p:cNvSpPr/>
              <p:nvPr/>
            </p:nvSpPr>
            <p:spPr>
              <a:xfrm>
                <a:off x="1686447" y="1352553"/>
                <a:ext cx="392736" cy="492443"/>
              </a:xfrm>
              <a:prstGeom prst="rect">
                <a:avLst/>
              </a:prstGeom>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Segoe UI Semibold"/>
                    <a:cs typeface="Calibri" panose="020F0502020204030204" pitchFamily="34" charset="0"/>
                    <a:sym typeface="Arial"/>
                  </a:rPr>
                  <a:t>01</a:t>
                </a:r>
              </a:p>
            </p:txBody>
          </p:sp>
        </p:grpSp>
        <p:sp>
          <p:nvSpPr>
            <p:cNvPr id="17" name="Rectangle 16">
              <a:extLst>
                <a:ext uri="{FF2B5EF4-FFF2-40B4-BE49-F238E27FC236}">
                  <a16:creationId xmlns:a16="http://schemas.microsoft.com/office/drawing/2014/main" id="{28923326-DCD6-4BD4-9FFD-3AE85D37DC74}"/>
                </a:ext>
              </a:extLst>
            </p:cNvPr>
            <p:cNvSpPr/>
            <p:nvPr/>
          </p:nvSpPr>
          <p:spPr>
            <a:xfrm>
              <a:off x="609429" y="5571804"/>
              <a:ext cx="2928902" cy="58477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Segoe UI Semibold"/>
                  <a:cs typeface="Calibri" panose="020F0502020204030204" pitchFamily="34" charset="0"/>
                  <a:sym typeface="Arial"/>
                </a:rPr>
                <a:t>Get a comprehensive view of student progress</a:t>
              </a:r>
            </a:p>
          </p:txBody>
        </p:sp>
      </p:grpSp>
      <p:grpSp>
        <p:nvGrpSpPr>
          <p:cNvPr id="20" name="Group 19" descr="Streamline higher education application processes&#10;">
            <a:extLst>
              <a:ext uri="{FF2B5EF4-FFF2-40B4-BE49-F238E27FC236}">
                <a16:creationId xmlns:a16="http://schemas.microsoft.com/office/drawing/2014/main" id="{B1126907-36C7-4E49-A780-FC774A55FACC}"/>
              </a:ext>
            </a:extLst>
          </p:cNvPr>
          <p:cNvGrpSpPr/>
          <p:nvPr/>
        </p:nvGrpSpPr>
        <p:grpSpPr>
          <a:xfrm>
            <a:off x="4596154" y="1301617"/>
            <a:ext cx="7371249" cy="4635088"/>
            <a:chOff x="4596152" y="1220595"/>
            <a:chExt cx="7371249" cy="4635088"/>
          </a:xfrm>
        </p:grpSpPr>
        <p:pic>
          <p:nvPicPr>
            <p:cNvPr id="4" name="Picture Placeholder 21">
              <a:extLst>
                <a:ext uri="{FF2B5EF4-FFF2-40B4-BE49-F238E27FC236}">
                  <a16:creationId xmlns:a16="http://schemas.microsoft.com/office/drawing/2014/main" id="{5FA0D514-01CC-4A96-8A4E-FE8DA19FD26F}"/>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l="21025" r="21025"/>
            <a:stretch/>
          </p:blipFill>
          <p:spPr>
            <a:xfrm>
              <a:off x="4596152" y="1598774"/>
              <a:ext cx="2999694" cy="3880698"/>
            </a:xfrm>
            <a:prstGeom prst="rect">
              <a:avLst/>
            </a:prstGeom>
          </p:spPr>
        </p:pic>
        <p:grpSp>
          <p:nvGrpSpPr>
            <p:cNvPr id="13" name="Group 12">
              <a:extLst>
                <a:ext uri="{FF2B5EF4-FFF2-40B4-BE49-F238E27FC236}">
                  <a16:creationId xmlns:a16="http://schemas.microsoft.com/office/drawing/2014/main" id="{E4CEBE64-5063-4D86-801C-AA9E907A0163}"/>
                </a:ext>
              </a:extLst>
            </p:cNvPr>
            <p:cNvGrpSpPr/>
            <p:nvPr/>
          </p:nvGrpSpPr>
          <p:grpSpPr>
            <a:xfrm>
              <a:off x="5717821" y="1220595"/>
              <a:ext cx="756356" cy="756358"/>
              <a:chOff x="5752547" y="1220595"/>
              <a:chExt cx="756356" cy="756358"/>
            </a:xfrm>
          </p:grpSpPr>
          <p:sp>
            <p:nvSpPr>
              <p:cNvPr id="7" name="Rectangle: Rounded Corners 6">
                <a:extLst>
                  <a:ext uri="{FF2B5EF4-FFF2-40B4-BE49-F238E27FC236}">
                    <a16:creationId xmlns:a16="http://schemas.microsoft.com/office/drawing/2014/main" id="{FDD049DA-689C-402C-909B-6C62D8FB6E69}"/>
                  </a:ext>
                </a:extLst>
              </p:cNvPr>
              <p:cNvSpPr/>
              <p:nvPr/>
            </p:nvSpPr>
            <p:spPr bwMode="auto">
              <a:xfrm rot="2700000">
                <a:off x="5752546" y="1220596"/>
                <a:ext cx="756358" cy="756356"/>
              </a:xfrm>
              <a:prstGeom prst="roundRect">
                <a:avLst>
                  <a:gd name="adj" fmla="val 5092"/>
                </a:avLst>
              </a:prstGeom>
              <a:solidFill>
                <a:schemeClr val="bg1"/>
              </a:solidFill>
              <a:ln w="3810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9" name="Rectangle 8">
                <a:extLst>
                  <a:ext uri="{FF2B5EF4-FFF2-40B4-BE49-F238E27FC236}">
                    <a16:creationId xmlns:a16="http://schemas.microsoft.com/office/drawing/2014/main" id="{17277913-AE35-40EC-9914-E0AEAF37D3BC}"/>
                  </a:ext>
                </a:extLst>
              </p:cNvPr>
              <p:cNvSpPr/>
              <p:nvPr/>
            </p:nvSpPr>
            <p:spPr>
              <a:xfrm>
                <a:off x="5903099" y="1352553"/>
                <a:ext cx="455253" cy="492443"/>
              </a:xfrm>
              <a:prstGeom prst="rect">
                <a:avLst/>
              </a:prstGeom>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Segoe UI Semibold"/>
                    <a:cs typeface="Calibri" panose="020F0502020204030204" pitchFamily="34" charset="0"/>
                    <a:sym typeface="Arial"/>
                  </a:rPr>
                  <a:t>02</a:t>
                </a:r>
              </a:p>
            </p:txBody>
          </p:sp>
        </p:grpSp>
        <p:sp>
          <p:nvSpPr>
            <p:cNvPr id="15" name="Rectangle 14">
              <a:extLst>
                <a:ext uri="{FF2B5EF4-FFF2-40B4-BE49-F238E27FC236}">
                  <a16:creationId xmlns:a16="http://schemas.microsoft.com/office/drawing/2014/main" id="{476CA3EB-D827-4F7C-A837-DCD391E062DC}"/>
                </a:ext>
              </a:extLst>
            </p:cNvPr>
            <p:cNvSpPr/>
            <p:nvPr/>
          </p:nvSpPr>
          <p:spPr>
            <a:xfrm>
              <a:off x="8582876" y="5563295"/>
              <a:ext cx="3384525" cy="2923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kern="0" dirty="0">
                  <a:solidFill>
                    <a:srgbClr val="000000"/>
                  </a:solidFill>
                  <a:latin typeface="Segoe UI Semibold"/>
                  <a:cs typeface="Calibri" panose="020F0502020204030204" pitchFamily="34" charset="0"/>
                  <a:sym typeface="Arial"/>
                </a:rPr>
                <a:t>Booking/Attendance App</a:t>
              </a:r>
              <a:endParaRPr kumimoji="0" lang="en-US" sz="1900" b="0" i="0" u="none" strike="noStrike" kern="0" cap="none" spc="0" normalizeH="0" baseline="0" noProof="0" dirty="0">
                <a:ln>
                  <a:noFill/>
                </a:ln>
                <a:solidFill>
                  <a:srgbClr val="000000"/>
                </a:solidFill>
                <a:effectLst/>
                <a:uLnTx/>
                <a:uFillTx/>
                <a:latin typeface="Segoe UI Semibold"/>
                <a:cs typeface="Calibri" panose="020F0502020204030204" pitchFamily="34" charset="0"/>
                <a:sym typeface="Arial"/>
              </a:endParaRPr>
            </a:p>
          </p:txBody>
        </p:sp>
      </p:grpSp>
      <p:grpSp>
        <p:nvGrpSpPr>
          <p:cNvPr id="21" name="Group 20" descr="Manage institutional processes in a single location&#10;">
            <a:extLst>
              <a:ext uri="{FF2B5EF4-FFF2-40B4-BE49-F238E27FC236}">
                <a16:creationId xmlns:a16="http://schemas.microsoft.com/office/drawing/2014/main" id="{1B7492C7-3C70-4BF8-A39B-003C01C24C4F}"/>
              </a:ext>
            </a:extLst>
          </p:cNvPr>
          <p:cNvGrpSpPr/>
          <p:nvPr/>
        </p:nvGrpSpPr>
        <p:grpSpPr>
          <a:xfrm>
            <a:off x="4584005" y="1301617"/>
            <a:ext cx="6998567" cy="4935984"/>
            <a:chOff x="4584005" y="1220595"/>
            <a:chExt cx="6998567" cy="4935984"/>
          </a:xfrm>
        </p:grpSpPr>
        <p:pic>
          <p:nvPicPr>
            <p:cNvPr id="5" name="Picture 4">
              <a:extLst>
                <a:ext uri="{FF2B5EF4-FFF2-40B4-BE49-F238E27FC236}">
                  <a16:creationId xmlns:a16="http://schemas.microsoft.com/office/drawing/2014/main" id="{F450A9AB-A422-452D-B007-1FF3CAC3C9C3}"/>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l="24265" r="24265"/>
            <a:stretch/>
          </p:blipFill>
          <p:spPr>
            <a:xfrm>
              <a:off x="8582878" y="1598774"/>
              <a:ext cx="2999694" cy="3880698"/>
            </a:xfrm>
            <a:prstGeom prst="rect">
              <a:avLst/>
            </a:prstGeom>
          </p:spPr>
        </p:pic>
        <p:grpSp>
          <p:nvGrpSpPr>
            <p:cNvPr id="14" name="Group 13">
              <a:extLst>
                <a:ext uri="{FF2B5EF4-FFF2-40B4-BE49-F238E27FC236}">
                  <a16:creationId xmlns:a16="http://schemas.microsoft.com/office/drawing/2014/main" id="{96826C49-FB54-4357-87C6-0445FFD99183}"/>
                </a:ext>
              </a:extLst>
            </p:cNvPr>
            <p:cNvGrpSpPr/>
            <p:nvPr/>
          </p:nvGrpSpPr>
          <p:grpSpPr>
            <a:xfrm>
              <a:off x="9704547" y="1220595"/>
              <a:ext cx="756356" cy="756358"/>
              <a:chOff x="9189799" y="1220595"/>
              <a:chExt cx="756356" cy="756358"/>
            </a:xfrm>
          </p:grpSpPr>
          <p:sp>
            <p:nvSpPr>
              <p:cNvPr id="8" name="Rectangle: Rounded Corners 7">
                <a:extLst>
                  <a:ext uri="{FF2B5EF4-FFF2-40B4-BE49-F238E27FC236}">
                    <a16:creationId xmlns:a16="http://schemas.microsoft.com/office/drawing/2014/main" id="{8E770996-C972-43F7-BA37-34718F68A285}"/>
                  </a:ext>
                </a:extLst>
              </p:cNvPr>
              <p:cNvSpPr/>
              <p:nvPr/>
            </p:nvSpPr>
            <p:spPr bwMode="auto">
              <a:xfrm rot="2700000">
                <a:off x="9189798" y="1220596"/>
                <a:ext cx="756358" cy="756356"/>
              </a:xfrm>
              <a:prstGeom prst="roundRect">
                <a:avLst>
                  <a:gd name="adj" fmla="val 5092"/>
                </a:avLst>
              </a:prstGeom>
              <a:solidFill>
                <a:schemeClr val="bg1"/>
              </a:solidFill>
              <a:ln w="3810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10" name="Rectangle 9">
                <a:extLst>
                  <a:ext uri="{FF2B5EF4-FFF2-40B4-BE49-F238E27FC236}">
                    <a16:creationId xmlns:a16="http://schemas.microsoft.com/office/drawing/2014/main" id="{2DA81ECA-AF17-46C6-978D-FCEBCC0D5B5C}"/>
                  </a:ext>
                </a:extLst>
              </p:cNvPr>
              <p:cNvSpPr/>
              <p:nvPr/>
            </p:nvSpPr>
            <p:spPr>
              <a:xfrm>
                <a:off x="9340351" y="1352553"/>
                <a:ext cx="455253" cy="492443"/>
              </a:xfrm>
              <a:prstGeom prst="rect">
                <a:avLst/>
              </a:prstGeom>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Segoe UI Semibold"/>
                    <a:cs typeface="Calibri" panose="020F0502020204030204" pitchFamily="34" charset="0"/>
                    <a:sym typeface="Arial"/>
                  </a:rPr>
                  <a:t>03</a:t>
                </a:r>
              </a:p>
            </p:txBody>
          </p:sp>
        </p:grpSp>
        <p:sp>
          <p:nvSpPr>
            <p:cNvPr id="16" name="Rectangle 15">
              <a:extLst>
                <a:ext uri="{FF2B5EF4-FFF2-40B4-BE49-F238E27FC236}">
                  <a16:creationId xmlns:a16="http://schemas.microsoft.com/office/drawing/2014/main" id="{0C549E26-9B80-46AA-AAEF-CB28518C8BA3}"/>
                </a:ext>
              </a:extLst>
            </p:cNvPr>
            <p:cNvSpPr/>
            <p:nvPr/>
          </p:nvSpPr>
          <p:spPr>
            <a:xfrm>
              <a:off x="4584005" y="5571804"/>
              <a:ext cx="3258601" cy="58477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Segoe UI Semibold"/>
                  <a:cs typeface="Calibri" panose="020F0502020204030204" pitchFamily="34" charset="0"/>
                  <a:sym typeface="Arial"/>
                </a:rPr>
                <a:t>Manage institutional processes in a single location</a:t>
              </a:r>
            </a:p>
          </p:txBody>
        </p:sp>
      </p:grpSp>
      <p:grpSp>
        <p:nvGrpSpPr>
          <p:cNvPr id="18" name="Group 17">
            <a:extLst>
              <a:ext uri="{FF2B5EF4-FFF2-40B4-BE49-F238E27FC236}">
                <a16:creationId xmlns:a16="http://schemas.microsoft.com/office/drawing/2014/main" id="{43E6A8CA-FFD9-4B15-8934-4046292E7E9F}"/>
              </a:ext>
              <a:ext uri="{C183D7F6-B498-43B3-948B-1728B52AA6E4}">
                <adec:decorative xmlns:adec="http://schemas.microsoft.com/office/drawing/2017/decorative" val="1"/>
              </a:ext>
            </a:extLst>
          </p:cNvPr>
          <p:cNvGrpSpPr/>
          <p:nvPr/>
        </p:nvGrpSpPr>
        <p:grpSpPr>
          <a:xfrm>
            <a:off x="4102638" y="1367596"/>
            <a:ext cx="3986726" cy="4834804"/>
            <a:chOff x="4102638" y="1367596"/>
            <a:chExt cx="3986726" cy="4834804"/>
          </a:xfrm>
        </p:grpSpPr>
        <p:cxnSp>
          <p:nvCxnSpPr>
            <p:cNvPr id="22" name="Straight Connector 21">
              <a:extLst>
                <a:ext uri="{FF2B5EF4-FFF2-40B4-BE49-F238E27FC236}">
                  <a16:creationId xmlns:a16="http://schemas.microsoft.com/office/drawing/2014/main" id="{95725F84-251E-4A78-967A-C2D2693A7656}"/>
                </a:ext>
              </a:extLst>
            </p:cNvPr>
            <p:cNvCxnSpPr>
              <a:cxnSpLocks/>
            </p:cNvCxnSpPr>
            <p:nvPr/>
          </p:nvCxnSpPr>
          <p:spPr>
            <a:xfrm>
              <a:off x="4102638" y="1367596"/>
              <a:ext cx="0" cy="4834804"/>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2E1AAD-8CBE-4168-809A-8B02287C69A1}"/>
                </a:ext>
              </a:extLst>
            </p:cNvPr>
            <p:cNvCxnSpPr>
              <a:cxnSpLocks/>
            </p:cNvCxnSpPr>
            <p:nvPr/>
          </p:nvCxnSpPr>
          <p:spPr>
            <a:xfrm>
              <a:off x="8089364" y="1367596"/>
              <a:ext cx="0" cy="4834804"/>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92029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AA28-2F00-4AFE-A892-1DF1535935A8}"/>
              </a:ext>
            </a:extLst>
          </p:cNvPr>
          <p:cNvSpPr>
            <a:spLocks noGrp="1"/>
          </p:cNvSpPr>
          <p:nvPr>
            <p:ph type="title"/>
          </p:nvPr>
        </p:nvSpPr>
        <p:spPr>
          <a:xfrm>
            <a:off x="588963" y="457200"/>
            <a:ext cx="11017250" cy="553998"/>
          </a:xfrm>
        </p:spPr>
        <p:txBody>
          <a:bodyPr/>
          <a:lstStyle/>
          <a:p>
            <a:r>
              <a:rPr lang="en-US" dirty="0"/>
              <a:t>Get a comprehensive view of student progress</a:t>
            </a:r>
          </a:p>
        </p:txBody>
      </p:sp>
      <p:sp>
        <p:nvSpPr>
          <p:cNvPr id="6" name="TextBox 5">
            <a:extLst>
              <a:ext uri="{FF2B5EF4-FFF2-40B4-BE49-F238E27FC236}">
                <a16:creationId xmlns:a16="http://schemas.microsoft.com/office/drawing/2014/main" id="{D20355EF-26DE-4ED1-8088-A834720E3E30}"/>
              </a:ext>
            </a:extLst>
          </p:cNvPr>
          <p:cNvSpPr txBox="1"/>
          <p:nvPr/>
        </p:nvSpPr>
        <p:spPr>
          <a:xfrm>
            <a:off x="577388" y="1087873"/>
            <a:ext cx="1525033"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742774"/>
                </a:solidFill>
                <a:effectLst/>
                <a:uLnTx/>
                <a:uFillTx/>
                <a:latin typeface="Segoe UI Semibold"/>
                <a:cs typeface="Arial"/>
                <a:sym typeface="Arial"/>
              </a:rPr>
              <a:t>How it works</a:t>
            </a:r>
          </a:p>
        </p:txBody>
      </p:sp>
      <p:grpSp>
        <p:nvGrpSpPr>
          <p:cNvPr id="8" name="Group 7" descr="steps to consider">
            <a:extLst>
              <a:ext uri="{FF2B5EF4-FFF2-40B4-BE49-F238E27FC236}">
                <a16:creationId xmlns:a16="http://schemas.microsoft.com/office/drawing/2014/main" id="{8C74C10D-3744-472C-818B-03F163A5E4AE}"/>
              </a:ext>
            </a:extLst>
          </p:cNvPr>
          <p:cNvGrpSpPr/>
          <p:nvPr/>
        </p:nvGrpSpPr>
        <p:grpSpPr>
          <a:xfrm>
            <a:off x="577388" y="1584014"/>
            <a:ext cx="4663440" cy="643562"/>
            <a:chOff x="577388" y="1584014"/>
            <a:chExt cx="4663440" cy="643562"/>
          </a:xfrm>
        </p:grpSpPr>
        <p:sp>
          <p:nvSpPr>
            <p:cNvPr id="5" name="Rectangle 4">
              <a:extLst>
                <a:ext uri="{FF2B5EF4-FFF2-40B4-BE49-F238E27FC236}">
                  <a16:creationId xmlns:a16="http://schemas.microsoft.com/office/drawing/2014/main" id="{347CF0BD-0A91-456E-8DD6-3184042188F8}"/>
                </a:ext>
                <a:ext uri="{C183D7F6-B498-43B3-948B-1728B52AA6E4}">
                  <adec:decorative xmlns:adec="http://schemas.microsoft.com/office/drawing/2017/decorative" val="1"/>
                </a:ext>
              </a:extLst>
            </p:cNvPr>
            <p:cNvSpPr/>
            <p:nvPr/>
          </p:nvSpPr>
          <p:spPr bwMode="auto">
            <a:xfrm>
              <a:off x="577388" y="1584014"/>
              <a:ext cx="4663440" cy="643562"/>
            </a:xfrm>
            <a:prstGeom prst="rect">
              <a:avLst/>
            </a:prstGeom>
            <a:solidFill>
              <a:srgbClr val="74277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33" name="TextBox 32">
              <a:extLst>
                <a:ext uri="{FF2B5EF4-FFF2-40B4-BE49-F238E27FC236}">
                  <a16:creationId xmlns:a16="http://schemas.microsoft.com/office/drawing/2014/main" id="{6A721868-90E4-486A-991E-1A7473AB9A6D}"/>
                </a:ext>
              </a:extLst>
            </p:cNvPr>
            <p:cNvSpPr txBox="1"/>
            <p:nvPr/>
          </p:nvSpPr>
          <p:spPr>
            <a:xfrm>
              <a:off x="1382605" y="1784657"/>
              <a:ext cx="1800429" cy="2769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Segoe UI Semibold"/>
                  <a:cs typeface="Arial"/>
                  <a:sym typeface="Arial"/>
                </a:rPr>
                <a:t>Steps to consider</a:t>
              </a:r>
            </a:p>
          </p:txBody>
        </p:sp>
      </p:grpSp>
      <p:sp>
        <p:nvSpPr>
          <p:cNvPr id="35" name="Rectangle 34">
            <a:extLst>
              <a:ext uri="{FF2B5EF4-FFF2-40B4-BE49-F238E27FC236}">
                <a16:creationId xmlns:a16="http://schemas.microsoft.com/office/drawing/2014/main" id="{51C62F20-A793-4596-9130-C826EA18243A}"/>
              </a:ext>
            </a:extLst>
          </p:cNvPr>
          <p:cNvSpPr/>
          <p:nvPr/>
        </p:nvSpPr>
        <p:spPr bwMode="auto">
          <a:xfrm>
            <a:off x="1382605" y="2517699"/>
            <a:ext cx="2968761" cy="2462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Create your Power Apps solution</a:t>
            </a:r>
          </a:p>
        </p:txBody>
      </p:sp>
      <p:sp>
        <p:nvSpPr>
          <p:cNvPr id="44" name="Rectangle 43">
            <a:extLst>
              <a:ext uri="{FF2B5EF4-FFF2-40B4-BE49-F238E27FC236}">
                <a16:creationId xmlns:a16="http://schemas.microsoft.com/office/drawing/2014/main" id="{D79CE0D5-0D53-491C-BD45-2DC6E6CC9672}"/>
              </a:ext>
            </a:extLst>
          </p:cNvPr>
          <p:cNvSpPr/>
          <p:nvPr/>
        </p:nvSpPr>
        <p:spPr bwMode="auto">
          <a:xfrm>
            <a:off x="1382606" y="3221056"/>
            <a:ext cx="3726108" cy="4924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Connect to your data sources such </a:t>
            </a:r>
            <a:b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b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as Microsoft Dataverse</a:t>
            </a:r>
          </a:p>
        </p:txBody>
      </p:sp>
      <p:sp>
        <p:nvSpPr>
          <p:cNvPr id="60" name="Rectangle 59">
            <a:extLst>
              <a:ext uri="{FF2B5EF4-FFF2-40B4-BE49-F238E27FC236}">
                <a16:creationId xmlns:a16="http://schemas.microsoft.com/office/drawing/2014/main" id="{BB321974-9B8C-4567-A720-5D8C2B17845F}"/>
              </a:ext>
            </a:extLst>
          </p:cNvPr>
          <p:cNvSpPr/>
          <p:nvPr/>
        </p:nvSpPr>
        <p:spPr bwMode="auto">
          <a:xfrm>
            <a:off x="1382605" y="4047524"/>
            <a:ext cx="3726109" cy="4924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Develop an intuitive UI for users </a:t>
            </a:r>
            <a:b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b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to navigate through the solution</a:t>
            </a:r>
          </a:p>
        </p:txBody>
      </p:sp>
      <p:sp>
        <p:nvSpPr>
          <p:cNvPr id="63" name="Rectangle 62">
            <a:extLst>
              <a:ext uri="{FF2B5EF4-FFF2-40B4-BE49-F238E27FC236}">
                <a16:creationId xmlns:a16="http://schemas.microsoft.com/office/drawing/2014/main" id="{014FA8CE-8C1C-4F6A-B0BD-3A2B66D29758}"/>
              </a:ext>
            </a:extLst>
          </p:cNvPr>
          <p:cNvSpPr/>
          <p:nvPr/>
        </p:nvSpPr>
        <p:spPr bwMode="auto">
          <a:xfrm>
            <a:off x="1382605" y="4873993"/>
            <a:ext cx="2887009" cy="4924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Integrate Power BI dashboards </a:t>
            </a:r>
            <a:b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b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for easy data visualization</a:t>
            </a:r>
          </a:p>
        </p:txBody>
      </p:sp>
      <p:sp>
        <p:nvSpPr>
          <p:cNvPr id="66" name="Rectangle 65">
            <a:extLst>
              <a:ext uri="{FF2B5EF4-FFF2-40B4-BE49-F238E27FC236}">
                <a16:creationId xmlns:a16="http://schemas.microsoft.com/office/drawing/2014/main" id="{8B389E02-D11B-4716-A42A-5DCC286D44CF}"/>
              </a:ext>
            </a:extLst>
          </p:cNvPr>
          <p:cNvSpPr/>
          <p:nvPr/>
        </p:nvSpPr>
        <p:spPr bwMode="auto">
          <a:xfrm>
            <a:off x="1382605" y="5700461"/>
            <a:ext cx="3726109" cy="4924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Pin solutions in Teams to enable collaboration among educators</a:t>
            </a:r>
          </a:p>
        </p:txBody>
      </p:sp>
      <p:pic>
        <p:nvPicPr>
          <p:cNvPr id="69" name="object 12">
            <a:extLst>
              <a:ext uri="{FF2B5EF4-FFF2-40B4-BE49-F238E27FC236}">
                <a16:creationId xmlns:a16="http://schemas.microsoft.com/office/drawing/2014/main" id="{62602B35-562F-4821-980B-99E77DC6D19D}"/>
              </a:ext>
              <a:ext uri="{C183D7F6-B498-43B3-948B-1728B52AA6E4}">
                <adec:decorative xmlns:adec="http://schemas.microsoft.com/office/drawing/2017/decorative" val="1"/>
              </a:ext>
            </a:extLst>
          </p:cNvPr>
          <p:cNvPicPr/>
          <p:nvPr/>
        </p:nvPicPr>
        <p:blipFill>
          <a:blip r:embed="rId2" cstate="print"/>
          <a:stretch>
            <a:fillRect/>
          </a:stretch>
        </p:blipFill>
        <p:spPr>
          <a:xfrm>
            <a:off x="5487272" y="1719135"/>
            <a:ext cx="6580032" cy="4388734"/>
          </a:xfrm>
          <a:prstGeom prst="rect">
            <a:avLst/>
          </a:prstGeom>
        </p:spPr>
      </p:pic>
      <p:grpSp>
        <p:nvGrpSpPr>
          <p:cNvPr id="7" name="Group 6">
            <a:extLst>
              <a:ext uri="{FF2B5EF4-FFF2-40B4-BE49-F238E27FC236}">
                <a16:creationId xmlns:a16="http://schemas.microsoft.com/office/drawing/2014/main" id="{0CD2192D-2EB5-486C-8832-4AF7F1B7ED7E}"/>
              </a:ext>
              <a:ext uri="{C183D7F6-B498-43B3-948B-1728B52AA6E4}">
                <adec:decorative xmlns:adec="http://schemas.microsoft.com/office/drawing/2017/decorative" val="1"/>
              </a:ext>
            </a:extLst>
          </p:cNvPr>
          <p:cNvGrpSpPr/>
          <p:nvPr/>
        </p:nvGrpSpPr>
        <p:grpSpPr>
          <a:xfrm>
            <a:off x="577388" y="3054044"/>
            <a:ext cx="4663440" cy="2479404"/>
            <a:chOff x="577388" y="3054044"/>
            <a:chExt cx="4663440" cy="2479404"/>
          </a:xfrm>
        </p:grpSpPr>
        <p:cxnSp>
          <p:nvCxnSpPr>
            <p:cNvPr id="42" name="Straight Connector 41">
              <a:extLst>
                <a:ext uri="{FF2B5EF4-FFF2-40B4-BE49-F238E27FC236}">
                  <a16:creationId xmlns:a16="http://schemas.microsoft.com/office/drawing/2014/main" id="{21BEE091-80B8-4516-9A92-06C056B8FE4B}"/>
                </a:ext>
                <a:ext uri="{C183D7F6-B498-43B3-948B-1728B52AA6E4}">
                  <adec:decorative xmlns:adec="http://schemas.microsoft.com/office/drawing/2017/decorative" val="1"/>
                </a:ext>
              </a:extLst>
            </p:cNvPr>
            <p:cNvCxnSpPr>
              <a:cxnSpLocks/>
            </p:cNvCxnSpPr>
            <p:nvPr/>
          </p:nvCxnSpPr>
          <p:spPr>
            <a:xfrm>
              <a:off x="577388" y="3054044"/>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289189-6F4C-4AB5-A42A-D212DC7DFADD}"/>
                </a:ext>
                <a:ext uri="{C183D7F6-B498-43B3-948B-1728B52AA6E4}">
                  <adec:decorative xmlns:adec="http://schemas.microsoft.com/office/drawing/2017/decorative" val="1"/>
                </a:ext>
              </a:extLst>
            </p:cNvPr>
            <p:cNvCxnSpPr>
              <a:cxnSpLocks/>
            </p:cNvCxnSpPr>
            <p:nvPr/>
          </p:nvCxnSpPr>
          <p:spPr>
            <a:xfrm>
              <a:off x="577388" y="3880512"/>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DE459CD-0C35-476B-BF67-5BD651B3DF8E}"/>
                </a:ext>
                <a:ext uri="{C183D7F6-B498-43B3-948B-1728B52AA6E4}">
                  <adec:decorative xmlns:adec="http://schemas.microsoft.com/office/drawing/2017/decorative" val="1"/>
                </a:ext>
              </a:extLst>
            </p:cNvPr>
            <p:cNvCxnSpPr>
              <a:cxnSpLocks/>
            </p:cNvCxnSpPr>
            <p:nvPr/>
          </p:nvCxnSpPr>
          <p:spPr>
            <a:xfrm>
              <a:off x="577388" y="4706980"/>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90EB51-E208-48ED-9783-830E61311EA0}"/>
                </a:ext>
                <a:ext uri="{C183D7F6-B498-43B3-948B-1728B52AA6E4}">
                  <adec:decorative xmlns:adec="http://schemas.microsoft.com/office/drawing/2017/decorative" val="1"/>
                </a:ext>
              </a:extLst>
            </p:cNvPr>
            <p:cNvCxnSpPr>
              <a:cxnSpLocks/>
            </p:cNvCxnSpPr>
            <p:nvPr/>
          </p:nvCxnSpPr>
          <p:spPr>
            <a:xfrm>
              <a:off x="577388" y="5533448"/>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627A7724-B025-4CC5-AB7D-08D50F67A6E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0" r="1137"/>
          <a:stretch/>
        </p:blipFill>
        <p:spPr>
          <a:xfrm>
            <a:off x="6216968" y="2272329"/>
            <a:ext cx="5120640" cy="3151927"/>
          </a:xfrm>
          <a:prstGeom prst="rect">
            <a:avLst/>
          </a:prstGeom>
        </p:spPr>
      </p:pic>
      <p:grpSp>
        <p:nvGrpSpPr>
          <p:cNvPr id="3" name="Group 2">
            <a:extLst>
              <a:ext uri="{FF2B5EF4-FFF2-40B4-BE49-F238E27FC236}">
                <a16:creationId xmlns:a16="http://schemas.microsoft.com/office/drawing/2014/main" id="{012BA1E1-106E-4623-8ABD-DE2E0EA22358}"/>
              </a:ext>
              <a:ext uri="{C183D7F6-B498-43B3-948B-1728B52AA6E4}">
                <adec:decorative xmlns:adec="http://schemas.microsoft.com/office/drawing/2017/decorative" val="1"/>
              </a:ext>
            </a:extLst>
          </p:cNvPr>
          <p:cNvGrpSpPr/>
          <p:nvPr/>
        </p:nvGrpSpPr>
        <p:grpSpPr>
          <a:xfrm>
            <a:off x="577388" y="2344502"/>
            <a:ext cx="592616" cy="3898489"/>
            <a:chOff x="577388" y="2344502"/>
            <a:chExt cx="592616" cy="3898489"/>
          </a:xfrm>
        </p:grpSpPr>
        <p:sp>
          <p:nvSpPr>
            <p:cNvPr id="46" name="Oval 45">
              <a:extLst>
                <a:ext uri="{FF2B5EF4-FFF2-40B4-BE49-F238E27FC236}">
                  <a16:creationId xmlns:a16="http://schemas.microsoft.com/office/drawing/2014/main" id="{AF2F8B98-3583-4D48-86DD-3DA04704EA50}"/>
                </a:ext>
              </a:extLst>
            </p:cNvPr>
            <p:cNvSpPr/>
            <p:nvPr/>
          </p:nvSpPr>
          <p:spPr bwMode="auto">
            <a:xfrm rot="2700000">
              <a:off x="577388" y="3170970"/>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37" name="Oval 36">
              <a:extLst>
                <a:ext uri="{FF2B5EF4-FFF2-40B4-BE49-F238E27FC236}">
                  <a16:creationId xmlns:a16="http://schemas.microsoft.com/office/drawing/2014/main" id="{0A012FFA-9180-4F43-A909-B027F693F33A}"/>
                </a:ext>
              </a:extLst>
            </p:cNvPr>
            <p:cNvSpPr/>
            <p:nvPr/>
          </p:nvSpPr>
          <p:spPr bwMode="auto">
            <a:xfrm rot="2700000">
              <a:off x="577388" y="2344502"/>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61" name="Oval 60">
              <a:extLst>
                <a:ext uri="{FF2B5EF4-FFF2-40B4-BE49-F238E27FC236}">
                  <a16:creationId xmlns:a16="http://schemas.microsoft.com/office/drawing/2014/main" id="{37107853-5C26-49B2-BD14-CCBC4C768FD8}"/>
                </a:ext>
              </a:extLst>
            </p:cNvPr>
            <p:cNvSpPr/>
            <p:nvPr/>
          </p:nvSpPr>
          <p:spPr bwMode="auto">
            <a:xfrm rot="2700000">
              <a:off x="577388" y="3997438"/>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64" name="Oval 63">
              <a:extLst>
                <a:ext uri="{FF2B5EF4-FFF2-40B4-BE49-F238E27FC236}">
                  <a16:creationId xmlns:a16="http://schemas.microsoft.com/office/drawing/2014/main" id="{1E8A5C64-8D13-4297-A257-8D26787E3747}"/>
                </a:ext>
              </a:extLst>
            </p:cNvPr>
            <p:cNvSpPr/>
            <p:nvPr/>
          </p:nvSpPr>
          <p:spPr bwMode="auto">
            <a:xfrm rot="2700000">
              <a:off x="577388" y="4823906"/>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67" name="Oval 66">
              <a:extLst>
                <a:ext uri="{FF2B5EF4-FFF2-40B4-BE49-F238E27FC236}">
                  <a16:creationId xmlns:a16="http://schemas.microsoft.com/office/drawing/2014/main" id="{3E461432-0AD6-4642-A7DC-5F09E3D81C3F}"/>
                </a:ext>
              </a:extLst>
            </p:cNvPr>
            <p:cNvSpPr/>
            <p:nvPr/>
          </p:nvSpPr>
          <p:spPr bwMode="auto">
            <a:xfrm rot="2700000">
              <a:off x="577388" y="5650375"/>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32" name="Pen">
              <a:extLst>
                <a:ext uri="{FF2B5EF4-FFF2-40B4-BE49-F238E27FC236}">
                  <a16:creationId xmlns:a16="http://schemas.microsoft.com/office/drawing/2014/main" id="{C7493CDB-F403-4CEF-B935-72541E21987B}"/>
                </a:ext>
              </a:extLst>
            </p:cNvPr>
            <p:cNvSpPr>
              <a:spLocks noChangeAspect="1" noEditPoints="1"/>
            </p:cNvSpPr>
            <p:nvPr/>
          </p:nvSpPr>
          <p:spPr bwMode="auto">
            <a:xfrm>
              <a:off x="728833" y="2488009"/>
              <a:ext cx="294419" cy="298371"/>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a:cs typeface="Arial"/>
              </a:endParaRPr>
            </a:p>
          </p:txBody>
        </p:sp>
        <p:sp>
          <p:nvSpPr>
            <p:cNvPr id="34" name="Relationship_F003">
              <a:extLst>
                <a:ext uri="{FF2B5EF4-FFF2-40B4-BE49-F238E27FC236}">
                  <a16:creationId xmlns:a16="http://schemas.microsoft.com/office/drawing/2014/main" id="{17251DE0-98C1-4566-9176-746FB7575CD4}"/>
                </a:ext>
              </a:extLst>
            </p:cNvPr>
            <p:cNvSpPr>
              <a:spLocks noChangeAspect="1" noEditPoints="1"/>
            </p:cNvSpPr>
            <p:nvPr/>
          </p:nvSpPr>
          <p:spPr bwMode="auto">
            <a:xfrm>
              <a:off x="698903" y="3335317"/>
              <a:ext cx="293653" cy="274658"/>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lin ang="5400000" scaled="1"/>
                </a:gradFill>
              </a:endParaRPr>
            </a:p>
          </p:txBody>
        </p:sp>
        <p:sp>
          <p:nvSpPr>
            <p:cNvPr id="36" name="DeveloperTools_EC7A">
              <a:extLst>
                <a:ext uri="{FF2B5EF4-FFF2-40B4-BE49-F238E27FC236}">
                  <a16:creationId xmlns:a16="http://schemas.microsoft.com/office/drawing/2014/main" id="{EDE82FB1-B513-4F3B-A984-2DF1DBC0E12E}"/>
                </a:ext>
              </a:extLst>
            </p:cNvPr>
            <p:cNvSpPr>
              <a:spLocks noChangeAspect="1" noEditPoints="1"/>
            </p:cNvSpPr>
            <p:nvPr/>
          </p:nvSpPr>
          <p:spPr bwMode="auto">
            <a:xfrm>
              <a:off x="782772" y="4133418"/>
              <a:ext cx="200208" cy="315460"/>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
          <p:nvSpPr>
            <p:cNvPr id="38" name="Processing_E9F5">
              <a:extLst>
                <a:ext uri="{FF2B5EF4-FFF2-40B4-BE49-F238E27FC236}">
                  <a16:creationId xmlns:a16="http://schemas.microsoft.com/office/drawing/2014/main" id="{2C8EDC97-4A9D-4402-A8FA-7813B1033759}"/>
                </a:ext>
              </a:extLst>
            </p:cNvPr>
            <p:cNvSpPr>
              <a:spLocks noChangeAspect="1" noEditPoints="1"/>
            </p:cNvSpPr>
            <p:nvPr/>
          </p:nvSpPr>
          <p:spPr bwMode="auto">
            <a:xfrm>
              <a:off x="689871" y="4966278"/>
              <a:ext cx="363594" cy="31666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
          <p:nvSpPr>
            <p:cNvPr id="39" name="pin">
              <a:extLst>
                <a:ext uri="{FF2B5EF4-FFF2-40B4-BE49-F238E27FC236}">
                  <a16:creationId xmlns:a16="http://schemas.microsoft.com/office/drawing/2014/main" id="{C8D68921-3E8D-4740-83AE-585C306D289D}"/>
                </a:ext>
              </a:extLst>
            </p:cNvPr>
            <p:cNvSpPr>
              <a:spLocks noChangeAspect="1" noEditPoints="1"/>
            </p:cNvSpPr>
            <p:nvPr/>
          </p:nvSpPr>
          <p:spPr bwMode="auto">
            <a:xfrm>
              <a:off x="657119" y="5859599"/>
              <a:ext cx="367771" cy="183886"/>
            </a:xfrm>
            <a:custGeom>
              <a:avLst/>
              <a:gdLst>
                <a:gd name="T0" fmla="*/ 353 w 353"/>
                <a:gd name="T1" fmla="*/ 18 h 174"/>
                <a:gd name="T2" fmla="*/ 353 w 353"/>
                <a:gd name="T3" fmla="*/ 86 h 174"/>
                <a:gd name="T4" fmla="*/ 353 w 353"/>
                <a:gd name="T5" fmla="*/ 88 h 174"/>
                <a:gd name="T6" fmla="*/ 353 w 353"/>
                <a:gd name="T7" fmla="*/ 156 h 174"/>
                <a:gd name="T8" fmla="*/ 311 w 353"/>
                <a:gd name="T9" fmla="*/ 130 h 174"/>
                <a:gd name="T10" fmla="*/ 213 w 353"/>
                <a:gd name="T11" fmla="*/ 130 h 174"/>
                <a:gd name="T12" fmla="*/ 147 w 353"/>
                <a:gd name="T13" fmla="*/ 174 h 174"/>
                <a:gd name="T14" fmla="*/ 147 w 353"/>
                <a:gd name="T15" fmla="*/ 88 h 174"/>
                <a:gd name="T16" fmla="*/ 147 w 353"/>
                <a:gd name="T17" fmla="*/ 86 h 174"/>
                <a:gd name="T18" fmla="*/ 147 w 353"/>
                <a:gd name="T19" fmla="*/ 0 h 174"/>
                <a:gd name="T20" fmla="*/ 213 w 353"/>
                <a:gd name="T21" fmla="*/ 44 h 174"/>
                <a:gd name="T22" fmla="*/ 311 w 353"/>
                <a:gd name="T23" fmla="*/ 44 h 174"/>
                <a:gd name="T24" fmla="*/ 353 w 353"/>
                <a:gd name="T25" fmla="*/ 18 h 174"/>
                <a:gd name="T26" fmla="*/ 147 w 353"/>
                <a:gd name="T27" fmla="*/ 86 h 174"/>
                <a:gd name="T28" fmla="*/ 0 w 353"/>
                <a:gd name="T29" fmla="*/ 8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174">
                  <a:moveTo>
                    <a:pt x="353" y="18"/>
                  </a:moveTo>
                  <a:cubicBezTo>
                    <a:pt x="353" y="86"/>
                    <a:pt x="353" y="86"/>
                    <a:pt x="353" y="86"/>
                  </a:cubicBezTo>
                  <a:cubicBezTo>
                    <a:pt x="353" y="88"/>
                    <a:pt x="353" y="88"/>
                    <a:pt x="353" y="88"/>
                  </a:cubicBezTo>
                  <a:cubicBezTo>
                    <a:pt x="353" y="156"/>
                    <a:pt x="353" y="156"/>
                    <a:pt x="353" y="156"/>
                  </a:cubicBezTo>
                  <a:cubicBezTo>
                    <a:pt x="326" y="154"/>
                    <a:pt x="311" y="130"/>
                    <a:pt x="311" y="130"/>
                  </a:cubicBezTo>
                  <a:cubicBezTo>
                    <a:pt x="213" y="130"/>
                    <a:pt x="213" y="130"/>
                    <a:pt x="213" y="130"/>
                  </a:cubicBezTo>
                  <a:cubicBezTo>
                    <a:pt x="205" y="168"/>
                    <a:pt x="147" y="174"/>
                    <a:pt x="147" y="174"/>
                  </a:cubicBezTo>
                  <a:cubicBezTo>
                    <a:pt x="147" y="88"/>
                    <a:pt x="147" y="88"/>
                    <a:pt x="147" y="88"/>
                  </a:cubicBezTo>
                  <a:cubicBezTo>
                    <a:pt x="147" y="86"/>
                    <a:pt x="147" y="86"/>
                    <a:pt x="147" y="86"/>
                  </a:cubicBezTo>
                  <a:cubicBezTo>
                    <a:pt x="147" y="0"/>
                    <a:pt x="147" y="0"/>
                    <a:pt x="147" y="0"/>
                  </a:cubicBezTo>
                  <a:cubicBezTo>
                    <a:pt x="147" y="0"/>
                    <a:pt x="205" y="6"/>
                    <a:pt x="213" y="44"/>
                  </a:cubicBezTo>
                  <a:cubicBezTo>
                    <a:pt x="311" y="44"/>
                    <a:pt x="311" y="44"/>
                    <a:pt x="311" y="44"/>
                  </a:cubicBezTo>
                  <a:cubicBezTo>
                    <a:pt x="311" y="44"/>
                    <a:pt x="326" y="20"/>
                    <a:pt x="353" y="18"/>
                  </a:cubicBezTo>
                  <a:close/>
                  <a:moveTo>
                    <a:pt x="147" y="86"/>
                  </a:moveTo>
                  <a:cubicBezTo>
                    <a:pt x="0" y="86"/>
                    <a:pt x="0" y="86"/>
                    <a:pt x="0" y="8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dirty="0">
                <a:gradFill>
                  <a:gsLst>
                    <a:gs pos="0">
                      <a:srgbClr val="505050"/>
                    </a:gs>
                    <a:gs pos="100000">
                      <a:srgbClr val="505050"/>
                    </a:gs>
                  </a:gsLst>
                </a:gradFill>
              </a:endParaRPr>
            </a:p>
          </p:txBody>
        </p:sp>
      </p:grpSp>
    </p:spTree>
    <p:extLst>
      <p:ext uri="{BB962C8B-B14F-4D97-AF65-F5344CB8AC3E}">
        <p14:creationId xmlns:p14="http://schemas.microsoft.com/office/powerpoint/2010/main" val="404860010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AA28-2F00-4AFE-A892-1DF1535935A8}"/>
              </a:ext>
            </a:extLst>
          </p:cNvPr>
          <p:cNvSpPr>
            <a:spLocks noGrp="1"/>
          </p:cNvSpPr>
          <p:nvPr>
            <p:ph type="title"/>
          </p:nvPr>
        </p:nvSpPr>
        <p:spPr>
          <a:xfrm>
            <a:off x="588963" y="457200"/>
            <a:ext cx="11017250" cy="1661993"/>
          </a:xfrm>
        </p:spPr>
        <p:txBody>
          <a:bodyPr/>
          <a:lstStyle/>
          <a:p>
            <a:r>
              <a:rPr lang="en-US" dirty="0"/>
              <a:t>School principal builds</a:t>
            </a:r>
            <a:br>
              <a:rPr lang="en-US" dirty="0"/>
            </a:br>
            <a:r>
              <a:rPr lang="en-US" dirty="0"/>
              <a:t>Power Apps solutions for</a:t>
            </a:r>
            <a:br>
              <a:rPr lang="en-US" dirty="0"/>
            </a:br>
            <a:r>
              <a:rPr lang="en-US" dirty="0"/>
              <a:t>teachers and students</a:t>
            </a:r>
          </a:p>
        </p:txBody>
      </p:sp>
      <p:sp>
        <p:nvSpPr>
          <p:cNvPr id="38" name="TextBox 37">
            <a:extLst>
              <a:ext uri="{FF2B5EF4-FFF2-40B4-BE49-F238E27FC236}">
                <a16:creationId xmlns:a16="http://schemas.microsoft.com/office/drawing/2014/main" id="{85E3CC00-6023-40B2-B9B3-FA3E85208805}"/>
              </a:ext>
            </a:extLst>
          </p:cNvPr>
          <p:cNvSpPr txBox="1"/>
          <p:nvPr/>
        </p:nvSpPr>
        <p:spPr>
          <a:xfrm>
            <a:off x="582612" y="2234940"/>
            <a:ext cx="4463245" cy="317009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t>Tacoma Public Schools uses Microsoft Power Apps to track student reading levels. This easy-to-use application delivers an intuitive UI for teachers to input student data</a:t>
            </a:r>
            <a:r>
              <a:rPr lang="en-US" sz="2000" dirty="0">
                <a:ln w="3175">
                  <a:noFill/>
                </a:ln>
                <a:gradFill flip="none" rotWithShape="1">
                  <a:gsLst>
                    <a:gs pos="82000">
                      <a:srgbClr val="000000"/>
                    </a:gs>
                    <a:gs pos="0">
                      <a:srgbClr val="000000"/>
                    </a:gs>
                  </a:gsLst>
                  <a:lin ang="2700000" scaled="1"/>
                  <a:tileRect/>
                </a:gradFill>
                <a:latin typeface="Segoe UI Semibold"/>
                <a:cs typeface="Segoe UI" pitchFamily="34" charset="0"/>
                <a:sym typeface="Arial"/>
              </a:rPr>
              <a:t> and notes. This data is then transferred using Power Automate to a Power BI dashboard for immediate visualization. Educators can view this data within Teams for easy collaboration.</a:t>
            </a:r>
            <a:endPar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endParaRPr>
          </a:p>
        </p:txBody>
      </p:sp>
      <p:pic>
        <p:nvPicPr>
          <p:cNvPr id="41" name="Picture 2" descr="tacoma public schools">
            <a:extLst>
              <a:ext uri="{FF2B5EF4-FFF2-40B4-BE49-F238E27FC236}">
                <a16:creationId xmlns:a16="http://schemas.microsoft.com/office/drawing/2014/main" id="{5A965022-30D4-4A39-B6CE-1A1E928C6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393575" y="5658618"/>
            <a:ext cx="1622989" cy="67787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FBE83355-E7A8-4CC1-999F-26C100DDC8A4}"/>
              </a:ext>
              <a:ext uri="{C183D7F6-B498-43B3-948B-1728B52AA6E4}">
                <adec:decorative xmlns:adec="http://schemas.microsoft.com/office/drawing/2017/decorative" val="1"/>
              </a:ext>
            </a:extLst>
          </p:cNvPr>
          <p:cNvSpPr/>
          <p:nvPr/>
        </p:nvSpPr>
        <p:spPr bwMode="auto">
          <a:xfrm>
            <a:off x="6640011" y="0"/>
            <a:ext cx="5551989" cy="6858000"/>
          </a:xfrm>
          <a:prstGeom prst="rect">
            <a:avLst/>
          </a:prstGeom>
          <a:solidFill>
            <a:srgbClr val="F0F0F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39" name="Text Placeholder 6">
            <a:extLst>
              <a:ext uri="{FF2B5EF4-FFF2-40B4-BE49-F238E27FC236}">
                <a16:creationId xmlns:a16="http://schemas.microsoft.com/office/drawing/2014/main" id="{DB8392A7-788A-49B9-B1A9-B9D1ED6410D7}"/>
              </a:ext>
            </a:extLst>
          </p:cNvPr>
          <p:cNvSpPr txBox="1">
            <a:spLocks/>
          </p:cNvSpPr>
          <p:nvPr/>
        </p:nvSpPr>
        <p:spPr>
          <a:xfrm>
            <a:off x="7190476" y="630820"/>
            <a:ext cx="4279281" cy="2505814"/>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kern="1200" spc="0" baseline="0">
                <a:solidFill>
                  <a:srgbClr val="000000"/>
                </a:solidFill>
                <a:latin typeface="Segoe UI Light" panose="020B0502040204020203" pitchFamily="34" charset="0"/>
                <a:ea typeface="+mn-ea"/>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61913" marR="0" lvl="0" indent="-61913"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a:pPr>
            <a:r>
              <a:rPr kumimoji="0" lang="en-US" sz="17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t>“These tools help you to imagine anything and just do it. There aren’t any walls on your imagination anymore. ... My work is hard, but being able to get creative, think outside the box, and provide solutions for others for some reason brings me peace!”</a:t>
            </a:r>
          </a:p>
          <a:p>
            <a:pPr marL="61913" marR="0" lvl="0" indent="0" algn="l" defTabSz="914367"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gradFill>
                  <a:gsLst>
                    <a:gs pos="82000">
                      <a:srgbClr val="742774"/>
                    </a:gs>
                    <a:gs pos="0">
                      <a:srgbClr val="742774"/>
                    </a:gs>
                  </a:gsLst>
                  <a:lin ang="2700000" scaled="1"/>
                </a:gradFill>
                <a:effectLst/>
                <a:uLnTx/>
                <a:uFillTx/>
                <a:latin typeface="Segoe UI Semibold" panose="020B0502040204020203" pitchFamily="34" charset="0"/>
                <a:ea typeface="+mn-ea"/>
                <a:cs typeface="Segoe UI Semibold" panose="020B0502040204020203" pitchFamily="34" charset="0"/>
                <a:sym typeface="Arial"/>
              </a:rPr>
              <a:t>Lauren Taylor</a:t>
            </a:r>
            <a:br>
              <a:rPr kumimoji="0" lang="en-US" sz="12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2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Assistant Principle, </a:t>
            </a:r>
            <a:br>
              <a:rPr kumimoji="0" lang="en-US" sz="12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2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Tacoma Public Schools</a:t>
            </a:r>
          </a:p>
        </p:txBody>
      </p:sp>
      <p:pic>
        <p:nvPicPr>
          <p:cNvPr id="40" name="Picture Placeholder 4">
            <a:extLst>
              <a:ext uri="{FF2B5EF4-FFF2-40B4-BE49-F238E27FC236}">
                <a16:creationId xmlns:a16="http://schemas.microsoft.com/office/drawing/2014/main" id="{5C18837A-DC7B-4CF7-8BF5-D97100855EC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5017" r="25017"/>
          <a:stretch/>
        </p:blipFill>
        <p:spPr>
          <a:xfrm>
            <a:off x="6640011" y="3310358"/>
            <a:ext cx="5551989" cy="3547641"/>
          </a:xfrm>
          <a:prstGeom prst="rect">
            <a:avLst/>
          </a:prstGeom>
        </p:spPr>
      </p:pic>
    </p:spTree>
    <p:extLst>
      <p:ext uri="{BB962C8B-B14F-4D97-AF65-F5344CB8AC3E}">
        <p14:creationId xmlns:p14="http://schemas.microsoft.com/office/powerpoint/2010/main" val="333276143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AA28-2F00-4AFE-A892-1DF1535935A8}"/>
              </a:ext>
            </a:extLst>
          </p:cNvPr>
          <p:cNvSpPr>
            <a:spLocks noGrp="1"/>
          </p:cNvSpPr>
          <p:nvPr>
            <p:ph type="title"/>
          </p:nvPr>
        </p:nvSpPr>
        <p:spPr>
          <a:xfrm>
            <a:off x="588963" y="457200"/>
            <a:ext cx="11017250" cy="553998"/>
          </a:xfrm>
        </p:spPr>
        <p:txBody>
          <a:bodyPr/>
          <a:lstStyle/>
          <a:p>
            <a:r>
              <a:rPr lang="en-US" dirty="0"/>
              <a:t>Manage institutional processes in a single location</a:t>
            </a:r>
          </a:p>
        </p:txBody>
      </p:sp>
      <p:sp>
        <p:nvSpPr>
          <p:cNvPr id="6" name="TextBox 5">
            <a:extLst>
              <a:ext uri="{FF2B5EF4-FFF2-40B4-BE49-F238E27FC236}">
                <a16:creationId xmlns:a16="http://schemas.microsoft.com/office/drawing/2014/main" id="{D20355EF-26DE-4ED1-8088-A834720E3E30}"/>
              </a:ext>
            </a:extLst>
          </p:cNvPr>
          <p:cNvSpPr txBox="1"/>
          <p:nvPr/>
        </p:nvSpPr>
        <p:spPr>
          <a:xfrm>
            <a:off x="577388" y="1087873"/>
            <a:ext cx="1525033"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742774"/>
                </a:solidFill>
                <a:effectLst/>
                <a:uLnTx/>
                <a:uFillTx/>
                <a:latin typeface="Segoe UI Semibold"/>
                <a:cs typeface="Arial"/>
                <a:sym typeface="Arial"/>
              </a:rPr>
              <a:t>How it works</a:t>
            </a:r>
          </a:p>
        </p:txBody>
      </p:sp>
      <p:grpSp>
        <p:nvGrpSpPr>
          <p:cNvPr id="8" name="Group 7" descr="steps to consider">
            <a:extLst>
              <a:ext uri="{FF2B5EF4-FFF2-40B4-BE49-F238E27FC236}">
                <a16:creationId xmlns:a16="http://schemas.microsoft.com/office/drawing/2014/main" id="{22988ED4-6F65-4A3A-A896-7D3676C012BC}"/>
              </a:ext>
            </a:extLst>
          </p:cNvPr>
          <p:cNvGrpSpPr/>
          <p:nvPr/>
        </p:nvGrpSpPr>
        <p:grpSpPr>
          <a:xfrm>
            <a:off x="577388" y="1584014"/>
            <a:ext cx="4663440" cy="643562"/>
            <a:chOff x="577388" y="1584014"/>
            <a:chExt cx="4663440" cy="643562"/>
          </a:xfrm>
        </p:grpSpPr>
        <p:sp>
          <p:nvSpPr>
            <p:cNvPr id="5" name="Rectangle 4">
              <a:extLst>
                <a:ext uri="{FF2B5EF4-FFF2-40B4-BE49-F238E27FC236}">
                  <a16:creationId xmlns:a16="http://schemas.microsoft.com/office/drawing/2014/main" id="{347CF0BD-0A91-456E-8DD6-3184042188F8}"/>
                </a:ext>
              </a:extLst>
            </p:cNvPr>
            <p:cNvSpPr/>
            <p:nvPr/>
          </p:nvSpPr>
          <p:spPr bwMode="auto">
            <a:xfrm>
              <a:off x="577388" y="1584014"/>
              <a:ext cx="4663440" cy="643562"/>
            </a:xfrm>
            <a:prstGeom prst="rect">
              <a:avLst/>
            </a:prstGeom>
            <a:solidFill>
              <a:srgbClr val="74277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33" name="TextBox 32">
              <a:extLst>
                <a:ext uri="{FF2B5EF4-FFF2-40B4-BE49-F238E27FC236}">
                  <a16:creationId xmlns:a16="http://schemas.microsoft.com/office/drawing/2014/main" id="{6A721868-90E4-486A-991E-1A7473AB9A6D}"/>
                </a:ext>
              </a:extLst>
            </p:cNvPr>
            <p:cNvSpPr txBox="1"/>
            <p:nvPr/>
          </p:nvSpPr>
          <p:spPr>
            <a:xfrm>
              <a:off x="1382605" y="1782536"/>
              <a:ext cx="1800429" cy="2769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Segoe UI Semibold"/>
                  <a:cs typeface="Arial"/>
                  <a:sym typeface="Arial"/>
                </a:rPr>
                <a:t>Steps to consider</a:t>
              </a:r>
            </a:p>
          </p:txBody>
        </p:sp>
      </p:grpSp>
      <p:sp>
        <p:nvSpPr>
          <p:cNvPr id="35" name="Rectangle 34">
            <a:extLst>
              <a:ext uri="{FF2B5EF4-FFF2-40B4-BE49-F238E27FC236}">
                <a16:creationId xmlns:a16="http://schemas.microsoft.com/office/drawing/2014/main" id="{51C62F20-A793-4596-9130-C826EA18243A}"/>
              </a:ext>
            </a:extLst>
          </p:cNvPr>
          <p:cNvSpPr/>
          <p:nvPr/>
        </p:nvSpPr>
        <p:spPr bwMode="auto">
          <a:xfrm>
            <a:off x="1382605" y="2517699"/>
            <a:ext cx="2968761" cy="2462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Create your Power Apps solution</a:t>
            </a:r>
          </a:p>
        </p:txBody>
      </p:sp>
      <p:sp>
        <p:nvSpPr>
          <p:cNvPr id="44" name="Rectangle 43">
            <a:extLst>
              <a:ext uri="{FF2B5EF4-FFF2-40B4-BE49-F238E27FC236}">
                <a16:creationId xmlns:a16="http://schemas.microsoft.com/office/drawing/2014/main" id="{D79CE0D5-0D53-491C-BD45-2DC6E6CC9672}"/>
              </a:ext>
            </a:extLst>
          </p:cNvPr>
          <p:cNvSpPr/>
          <p:nvPr/>
        </p:nvSpPr>
        <p:spPr bwMode="auto">
          <a:xfrm>
            <a:off x="1382605" y="3221057"/>
            <a:ext cx="3230051" cy="4924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Connect to your data sources such </a:t>
            </a:r>
            <a:b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b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as</a:t>
            </a:r>
            <a:r>
              <a:rPr lang="en-US" sz="1600" kern="0" dirty="0">
                <a:gradFill>
                  <a:gsLst>
                    <a:gs pos="82000">
                      <a:srgbClr val="000000"/>
                    </a:gs>
                    <a:gs pos="0">
                      <a:srgbClr val="000000"/>
                    </a:gs>
                  </a:gsLst>
                  <a:lin ang="2700000" scaled="1"/>
                </a:gradFill>
                <a:latin typeface="Arial"/>
                <a:cs typeface="Segoe UI" pitchFamily="34" charset="0"/>
                <a:sym typeface="Arial"/>
              </a:rPr>
              <a:t> </a:t>
            </a: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Microsoft Dataverse</a:t>
            </a:r>
          </a:p>
        </p:txBody>
      </p:sp>
      <p:sp>
        <p:nvSpPr>
          <p:cNvPr id="60" name="Rectangle 59">
            <a:extLst>
              <a:ext uri="{FF2B5EF4-FFF2-40B4-BE49-F238E27FC236}">
                <a16:creationId xmlns:a16="http://schemas.microsoft.com/office/drawing/2014/main" id="{BB321974-9B8C-4567-A720-5D8C2B17845F}"/>
              </a:ext>
            </a:extLst>
          </p:cNvPr>
          <p:cNvSpPr/>
          <p:nvPr/>
        </p:nvSpPr>
        <p:spPr bwMode="auto">
          <a:xfrm>
            <a:off x="1382605" y="4170635"/>
            <a:ext cx="2625719" cy="2462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Gather data from</a:t>
            </a:r>
            <a:r>
              <a:rPr lang="en-US" sz="1600" kern="0" dirty="0">
                <a:gradFill>
                  <a:gsLst>
                    <a:gs pos="82000">
                      <a:srgbClr val="000000"/>
                    </a:gs>
                    <a:gs pos="0">
                      <a:srgbClr val="000000"/>
                    </a:gs>
                  </a:gsLst>
                  <a:lin ang="2700000" scaled="1"/>
                </a:gradFill>
                <a:latin typeface="Arial"/>
                <a:cs typeface="Segoe UI" pitchFamily="34" charset="0"/>
                <a:sym typeface="Arial"/>
              </a:rPr>
              <a:t> SharePoint</a:t>
            </a:r>
            <a:endPar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endParaRPr>
          </a:p>
        </p:txBody>
      </p:sp>
      <p:sp>
        <p:nvSpPr>
          <p:cNvPr id="63" name="Rectangle 62">
            <a:extLst>
              <a:ext uri="{FF2B5EF4-FFF2-40B4-BE49-F238E27FC236}">
                <a16:creationId xmlns:a16="http://schemas.microsoft.com/office/drawing/2014/main" id="{014FA8CE-8C1C-4F6A-B0BD-3A2B66D29758}"/>
              </a:ext>
            </a:extLst>
          </p:cNvPr>
          <p:cNvSpPr/>
          <p:nvPr/>
        </p:nvSpPr>
        <p:spPr bwMode="auto">
          <a:xfrm>
            <a:off x="1382605" y="4873992"/>
            <a:ext cx="3706230" cy="4924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Send alerts to approvers to ensure timely response to requests</a:t>
            </a:r>
          </a:p>
        </p:txBody>
      </p:sp>
      <p:sp>
        <p:nvSpPr>
          <p:cNvPr id="66" name="Rectangle 65">
            <a:extLst>
              <a:ext uri="{FF2B5EF4-FFF2-40B4-BE49-F238E27FC236}">
                <a16:creationId xmlns:a16="http://schemas.microsoft.com/office/drawing/2014/main" id="{8B389E02-D11B-4716-A42A-5DCC286D44CF}"/>
              </a:ext>
            </a:extLst>
          </p:cNvPr>
          <p:cNvSpPr/>
          <p:nvPr/>
        </p:nvSpPr>
        <p:spPr bwMode="auto">
          <a:xfrm>
            <a:off x="1382605" y="5700461"/>
            <a:ext cx="3801657" cy="4924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77724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gradFill>
                  <a:gsLst>
                    <a:gs pos="82000">
                      <a:srgbClr val="000000"/>
                    </a:gs>
                    <a:gs pos="0">
                      <a:srgbClr val="000000"/>
                    </a:gs>
                  </a:gsLst>
                  <a:lin ang="2700000" scaled="1"/>
                </a:gradFill>
                <a:effectLst/>
                <a:uLnTx/>
                <a:uFillTx/>
                <a:latin typeface="Arial"/>
                <a:cs typeface="Segoe UI" pitchFamily="34" charset="0"/>
                <a:sym typeface="Arial"/>
              </a:rPr>
              <a:t>Surface solutions in Teams for collaboration across the institution</a:t>
            </a:r>
          </a:p>
        </p:txBody>
      </p:sp>
      <p:pic>
        <p:nvPicPr>
          <p:cNvPr id="69" name="object 12">
            <a:extLst>
              <a:ext uri="{FF2B5EF4-FFF2-40B4-BE49-F238E27FC236}">
                <a16:creationId xmlns:a16="http://schemas.microsoft.com/office/drawing/2014/main" id="{62602B35-562F-4821-980B-99E77DC6D19D}"/>
              </a:ext>
              <a:ext uri="{C183D7F6-B498-43B3-948B-1728B52AA6E4}">
                <adec:decorative xmlns:adec="http://schemas.microsoft.com/office/drawing/2017/decorative" val="1"/>
              </a:ext>
            </a:extLst>
          </p:cNvPr>
          <p:cNvPicPr/>
          <p:nvPr/>
        </p:nvPicPr>
        <p:blipFill>
          <a:blip r:embed="rId3" cstate="print"/>
          <a:stretch>
            <a:fillRect/>
          </a:stretch>
        </p:blipFill>
        <p:spPr>
          <a:xfrm>
            <a:off x="5487272" y="1719135"/>
            <a:ext cx="6580032" cy="4388734"/>
          </a:xfrm>
          <a:prstGeom prst="rect">
            <a:avLst/>
          </a:prstGeom>
        </p:spPr>
      </p:pic>
      <p:grpSp>
        <p:nvGrpSpPr>
          <p:cNvPr id="7" name="Group 6">
            <a:extLst>
              <a:ext uri="{FF2B5EF4-FFF2-40B4-BE49-F238E27FC236}">
                <a16:creationId xmlns:a16="http://schemas.microsoft.com/office/drawing/2014/main" id="{3D0B1D7C-3FA2-4B35-ACF7-4A75A49037C0}"/>
              </a:ext>
              <a:ext uri="{C183D7F6-B498-43B3-948B-1728B52AA6E4}">
                <adec:decorative xmlns:adec="http://schemas.microsoft.com/office/drawing/2017/decorative" val="1"/>
              </a:ext>
            </a:extLst>
          </p:cNvPr>
          <p:cNvGrpSpPr/>
          <p:nvPr/>
        </p:nvGrpSpPr>
        <p:grpSpPr>
          <a:xfrm>
            <a:off x="577388" y="3054044"/>
            <a:ext cx="4663440" cy="2479404"/>
            <a:chOff x="577388" y="3054044"/>
            <a:chExt cx="4663440" cy="2479404"/>
          </a:xfrm>
        </p:grpSpPr>
        <p:cxnSp>
          <p:nvCxnSpPr>
            <p:cNvPr id="42" name="Straight Connector 41">
              <a:extLst>
                <a:ext uri="{FF2B5EF4-FFF2-40B4-BE49-F238E27FC236}">
                  <a16:creationId xmlns:a16="http://schemas.microsoft.com/office/drawing/2014/main" id="{21BEE091-80B8-4516-9A92-06C056B8FE4B}"/>
                </a:ext>
                <a:ext uri="{C183D7F6-B498-43B3-948B-1728B52AA6E4}">
                  <adec:decorative xmlns:adec="http://schemas.microsoft.com/office/drawing/2017/decorative" val="1"/>
                </a:ext>
              </a:extLst>
            </p:cNvPr>
            <p:cNvCxnSpPr>
              <a:cxnSpLocks/>
            </p:cNvCxnSpPr>
            <p:nvPr/>
          </p:nvCxnSpPr>
          <p:spPr>
            <a:xfrm>
              <a:off x="577388" y="3054044"/>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289189-6F4C-4AB5-A42A-D212DC7DFADD}"/>
                </a:ext>
                <a:ext uri="{C183D7F6-B498-43B3-948B-1728B52AA6E4}">
                  <adec:decorative xmlns:adec="http://schemas.microsoft.com/office/drawing/2017/decorative" val="1"/>
                </a:ext>
              </a:extLst>
            </p:cNvPr>
            <p:cNvCxnSpPr>
              <a:cxnSpLocks/>
            </p:cNvCxnSpPr>
            <p:nvPr/>
          </p:nvCxnSpPr>
          <p:spPr>
            <a:xfrm>
              <a:off x="577388" y="3880512"/>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DE459CD-0C35-476B-BF67-5BD651B3DF8E}"/>
                </a:ext>
                <a:ext uri="{C183D7F6-B498-43B3-948B-1728B52AA6E4}">
                  <adec:decorative xmlns:adec="http://schemas.microsoft.com/office/drawing/2017/decorative" val="1"/>
                </a:ext>
              </a:extLst>
            </p:cNvPr>
            <p:cNvCxnSpPr>
              <a:cxnSpLocks/>
            </p:cNvCxnSpPr>
            <p:nvPr/>
          </p:nvCxnSpPr>
          <p:spPr>
            <a:xfrm>
              <a:off x="577388" y="4706980"/>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90EB51-E208-48ED-9783-830E61311EA0}"/>
                </a:ext>
                <a:ext uri="{C183D7F6-B498-43B3-948B-1728B52AA6E4}">
                  <adec:decorative xmlns:adec="http://schemas.microsoft.com/office/drawing/2017/decorative" val="1"/>
                </a:ext>
              </a:extLst>
            </p:cNvPr>
            <p:cNvCxnSpPr>
              <a:cxnSpLocks/>
            </p:cNvCxnSpPr>
            <p:nvPr/>
          </p:nvCxnSpPr>
          <p:spPr>
            <a:xfrm>
              <a:off x="577388" y="5533448"/>
              <a:ext cx="4663440" cy="0"/>
            </a:xfrm>
            <a:prstGeom prst="line">
              <a:avLst/>
            </a:prstGeom>
            <a:ln w="25400" cap="rnd">
              <a:solidFill>
                <a:schemeClr val="bg1">
                  <a:lumMod val="9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81D18A0-7519-4715-BAA0-C3E690C32AEB}"/>
              </a:ext>
              <a:ext uri="{C183D7F6-B498-43B3-948B-1728B52AA6E4}">
                <adec:decorative xmlns:adec="http://schemas.microsoft.com/office/drawing/2017/decorative" val="1"/>
              </a:ext>
            </a:extLst>
          </p:cNvPr>
          <p:cNvPicPr>
            <a:picLocks noChangeAspect="1"/>
          </p:cNvPicPr>
          <p:nvPr/>
        </p:nvPicPr>
        <p:blipFill rotWithShape="1">
          <a:blip r:embed="rId4"/>
          <a:srcRect t="9107" r="2313"/>
          <a:stretch/>
        </p:blipFill>
        <p:spPr>
          <a:xfrm>
            <a:off x="6224741" y="2263310"/>
            <a:ext cx="5100484" cy="3147127"/>
          </a:xfrm>
          <a:prstGeom prst="rect">
            <a:avLst/>
          </a:prstGeom>
        </p:spPr>
      </p:pic>
      <p:grpSp>
        <p:nvGrpSpPr>
          <p:cNvPr id="3" name="Group 2">
            <a:extLst>
              <a:ext uri="{FF2B5EF4-FFF2-40B4-BE49-F238E27FC236}">
                <a16:creationId xmlns:a16="http://schemas.microsoft.com/office/drawing/2014/main" id="{3A0FA587-EF7E-40B4-B1CC-7C03FF53D8E6}"/>
              </a:ext>
              <a:ext uri="{C183D7F6-B498-43B3-948B-1728B52AA6E4}">
                <adec:decorative xmlns:adec="http://schemas.microsoft.com/office/drawing/2017/decorative" val="1"/>
              </a:ext>
            </a:extLst>
          </p:cNvPr>
          <p:cNvGrpSpPr/>
          <p:nvPr/>
        </p:nvGrpSpPr>
        <p:grpSpPr>
          <a:xfrm>
            <a:off x="577388" y="2344502"/>
            <a:ext cx="592616" cy="3898489"/>
            <a:chOff x="577388" y="2344502"/>
            <a:chExt cx="592616" cy="3898489"/>
          </a:xfrm>
        </p:grpSpPr>
        <p:sp>
          <p:nvSpPr>
            <p:cNvPr id="46" name="Oval 45">
              <a:extLst>
                <a:ext uri="{FF2B5EF4-FFF2-40B4-BE49-F238E27FC236}">
                  <a16:creationId xmlns:a16="http://schemas.microsoft.com/office/drawing/2014/main" id="{AF2F8B98-3583-4D48-86DD-3DA04704EA50}"/>
                </a:ext>
              </a:extLst>
            </p:cNvPr>
            <p:cNvSpPr/>
            <p:nvPr/>
          </p:nvSpPr>
          <p:spPr bwMode="auto">
            <a:xfrm rot="2700000">
              <a:off x="577388" y="3170970"/>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37" name="Oval 36">
              <a:extLst>
                <a:ext uri="{FF2B5EF4-FFF2-40B4-BE49-F238E27FC236}">
                  <a16:creationId xmlns:a16="http://schemas.microsoft.com/office/drawing/2014/main" id="{0A012FFA-9180-4F43-A909-B027F693F33A}"/>
                </a:ext>
              </a:extLst>
            </p:cNvPr>
            <p:cNvSpPr/>
            <p:nvPr/>
          </p:nvSpPr>
          <p:spPr bwMode="auto">
            <a:xfrm rot="2700000">
              <a:off x="577388" y="2344502"/>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61" name="Oval 60">
              <a:extLst>
                <a:ext uri="{FF2B5EF4-FFF2-40B4-BE49-F238E27FC236}">
                  <a16:creationId xmlns:a16="http://schemas.microsoft.com/office/drawing/2014/main" id="{37107853-5C26-49B2-BD14-CCBC4C768FD8}"/>
                </a:ext>
              </a:extLst>
            </p:cNvPr>
            <p:cNvSpPr/>
            <p:nvPr/>
          </p:nvSpPr>
          <p:spPr bwMode="auto">
            <a:xfrm rot="2700000">
              <a:off x="577388" y="3997438"/>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64" name="Oval 63">
              <a:extLst>
                <a:ext uri="{FF2B5EF4-FFF2-40B4-BE49-F238E27FC236}">
                  <a16:creationId xmlns:a16="http://schemas.microsoft.com/office/drawing/2014/main" id="{1E8A5C64-8D13-4297-A257-8D26787E3747}"/>
                </a:ext>
              </a:extLst>
            </p:cNvPr>
            <p:cNvSpPr/>
            <p:nvPr/>
          </p:nvSpPr>
          <p:spPr bwMode="auto">
            <a:xfrm rot="2700000">
              <a:off x="577388" y="4823906"/>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67" name="Oval 66">
              <a:extLst>
                <a:ext uri="{FF2B5EF4-FFF2-40B4-BE49-F238E27FC236}">
                  <a16:creationId xmlns:a16="http://schemas.microsoft.com/office/drawing/2014/main" id="{3E461432-0AD6-4642-A7DC-5F09E3D81C3F}"/>
                </a:ext>
              </a:extLst>
            </p:cNvPr>
            <p:cNvSpPr/>
            <p:nvPr/>
          </p:nvSpPr>
          <p:spPr bwMode="auto">
            <a:xfrm rot="2700000">
              <a:off x="577388" y="5650375"/>
              <a:ext cx="592616" cy="592616"/>
            </a:xfrm>
            <a:prstGeom prst="ellipse">
              <a:avLst/>
            </a:prstGeom>
            <a:solidFill>
              <a:schemeClr val="bg1"/>
            </a:solidFill>
            <a:ln w="31750" cap="flat" cmpd="sng" algn="ctr">
              <a:solidFill>
                <a:srgbClr val="D59D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
                  <a:srgbClr val="000000"/>
                </a:buClr>
                <a:buSzTx/>
                <a:buFont typeface="Arial"/>
                <a:buNone/>
                <a:tabLst/>
                <a:defRPr/>
              </a:pPr>
              <a:endParaRPr kumimoji="0" lang="en-US" sz="2000" b="0" i="0" u="none" strike="noStrike" kern="0" cap="none" spc="0" normalizeH="0" baseline="0" noProof="0" dirty="0" err="1">
                <a:ln>
                  <a:noFill/>
                </a:ln>
                <a:solidFill>
                  <a:srgbClr val="FFFFFF"/>
                </a:solidFill>
                <a:effectLst/>
                <a:uLnTx/>
                <a:uFillTx/>
                <a:latin typeface="Segoe UI"/>
                <a:cs typeface="Segoe UI" pitchFamily="34" charset="0"/>
                <a:sym typeface="Arial"/>
              </a:endParaRPr>
            </a:p>
          </p:txBody>
        </p:sp>
        <p:sp>
          <p:nvSpPr>
            <p:cNvPr id="41" name="Pen">
              <a:extLst>
                <a:ext uri="{FF2B5EF4-FFF2-40B4-BE49-F238E27FC236}">
                  <a16:creationId xmlns:a16="http://schemas.microsoft.com/office/drawing/2014/main" id="{E3D5C48D-541E-42C0-9EEE-DE241ED03C5E}"/>
                </a:ext>
              </a:extLst>
            </p:cNvPr>
            <p:cNvSpPr>
              <a:spLocks noChangeAspect="1" noEditPoints="1"/>
            </p:cNvSpPr>
            <p:nvPr/>
          </p:nvSpPr>
          <p:spPr bwMode="auto">
            <a:xfrm>
              <a:off x="726486" y="2469784"/>
              <a:ext cx="294419" cy="298371"/>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a:cs typeface="Arial"/>
              </a:endParaRPr>
            </a:p>
          </p:txBody>
        </p:sp>
        <p:sp>
          <p:nvSpPr>
            <p:cNvPr id="43" name="Relationship_F003">
              <a:extLst>
                <a:ext uri="{FF2B5EF4-FFF2-40B4-BE49-F238E27FC236}">
                  <a16:creationId xmlns:a16="http://schemas.microsoft.com/office/drawing/2014/main" id="{E132FD5C-E722-4B95-B1C8-6C6EB983AB58}"/>
                </a:ext>
              </a:extLst>
            </p:cNvPr>
            <p:cNvSpPr>
              <a:spLocks noChangeAspect="1" noEditPoints="1"/>
            </p:cNvSpPr>
            <p:nvPr/>
          </p:nvSpPr>
          <p:spPr bwMode="auto">
            <a:xfrm>
              <a:off x="710473" y="3347730"/>
              <a:ext cx="293653" cy="274658"/>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lin ang="5400000" scaled="1"/>
                </a:gradFill>
              </a:endParaRPr>
            </a:p>
          </p:txBody>
        </p:sp>
        <p:sp>
          <p:nvSpPr>
            <p:cNvPr id="45" name="graph_9">
              <a:extLst>
                <a:ext uri="{FF2B5EF4-FFF2-40B4-BE49-F238E27FC236}">
                  <a16:creationId xmlns:a16="http://schemas.microsoft.com/office/drawing/2014/main" id="{A863F5A8-6B7D-412E-B8A4-A2B15FDF0E1C}"/>
                </a:ext>
              </a:extLst>
            </p:cNvPr>
            <p:cNvSpPr>
              <a:spLocks noChangeAspect="1" noEditPoints="1"/>
            </p:cNvSpPr>
            <p:nvPr/>
          </p:nvSpPr>
          <p:spPr bwMode="auto">
            <a:xfrm>
              <a:off x="733688" y="4132828"/>
              <a:ext cx="319812" cy="28858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dirty="0">
                <a:gradFill>
                  <a:gsLst>
                    <a:gs pos="0">
                      <a:srgbClr val="505050"/>
                    </a:gs>
                    <a:gs pos="100000">
                      <a:srgbClr val="505050"/>
                    </a:gs>
                  </a:gsLst>
                </a:gradFill>
              </a:endParaRPr>
            </a:p>
          </p:txBody>
        </p:sp>
        <p:sp>
          <p:nvSpPr>
            <p:cNvPr id="58" name="Processing_E9F5">
              <a:extLst>
                <a:ext uri="{FF2B5EF4-FFF2-40B4-BE49-F238E27FC236}">
                  <a16:creationId xmlns:a16="http://schemas.microsoft.com/office/drawing/2014/main" id="{CAD12FD9-5665-459B-A584-6C9B0C3A582B}"/>
                </a:ext>
              </a:extLst>
            </p:cNvPr>
            <p:cNvSpPr>
              <a:spLocks noChangeAspect="1" noEditPoints="1"/>
            </p:cNvSpPr>
            <p:nvPr/>
          </p:nvSpPr>
          <p:spPr bwMode="auto">
            <a:xfrm>
              <a:off x="691407" y="5788348"/>
              <a:ext cx="363594" cy="31666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nvGrpSpPr>
            <p:cNvPr id="70" name="Group 4">
              <a:extLst>
                <a:ext uri="{FF2B5EF4-FFF2-40B4-BE49-F238E27FC236}">
                  <a16:creationId xmlns:a16="http://schemas.microsoft.com/office/drawing/2014/main" id="{8EB55341-9B62-42C4-9716-5150B7796F45}"/>
                </a:ext>
              </a:extLst>
            </p:cNvPr>
            <p:cNvGrpSpPr>
              <a:grpSpLocks noChangeAspect="1"/>
            </p:cNvGrpSpPr>
            <p:nvPr/>
          </p:nvGrpSpPr>
          <p:grpSpPr bwMode="auto">
            <a:xfrm>
              <a:off x="688281" y="4925204"/>
              <a:ext cx="348040" cy="314575"/>
              <a:chOff x="2537" y="1996"/>
              <a:chExt cx="156" cy="141"/>
            </a:xfrm>
          </p:grpSpPr>
          <p:sp>
            <p:nvSpPr>
              <p:cNvPr id="71" name="Freeform 5">
                <a:extLst>
                  <a:ext uri="{FF2B5EF4-FFF2-40B4-BE49-F238E27FC236}">
                    <a16:creationId xmlns:a16="http://schemas.microsoft.com/office/drawing/2014/main" id="{6DA052F3-85E3-4AB3-96F9-08071071891B}"/>
                  </a:ext>
                </a:extLst>
              </p:cNvPr>
              <p:cNvSpPr>
                <a:spLocks/>
              </p:cNvSpPr>
              <p:nvPr/>
            </p:nvSpPr>
            <p:spPr bwMode="auto">
              <a:xfrm>
                <a:off x="2537" y="2038"/>
                <a:ext cx="156" cy="86"/>
              </a:xfrm>
              <a:custGeom>
                <a:avLst/>
                <a:gdLst>
                  <a:gd name="T0" fmla="*/ 0 w 156"/>
                  <a:gd name="T1" fmla="*/ 28 h 86"/>
                  <a:gd name="T2" fmla="*/ 0 w 156"/>
                  <a:gd name="T3" fmla="*/ 59 h 86"/>
                  <a:gd name="T4" fmla="*/ 156 w 156"/>
                  <a:gd name="T5" fmla="*/ 86 h 86"/>
                  <a:gd name="T6" fmla="*/ 156 w 156"/>
                  <a:gd name="T7" fmla="*/ 0 h 86"/>
                  <a:gd name="T8" fmla="*/ 0 w 156"/>
                  <a:gd name="T9" fmla="*/ 28 h 86"/>
                </a:gdLst>
                <a:ahLst/>
                <a:cxnLst>
                  <a:cxn ang="0">
                    <a:pos x="T0" y="T1"/>
                  </a:cxn>
                  <a:cxn ang="0">
                    <a:pos x="T2" y="T3"/>
                  </a:cxn>
                  <a:cxn ang="0">
                    <a:pos x="T4" y="T5"/>
                  </a:cxn>
                  <a:cxn ang="0">
                    <a:pos x="T6" y="T7"/>
                  </a:cxn>
                  <a:cxn ang="0">
                    <a:pos x="T8" y="T9"/>
                  </a:cxn>
                </a:cxnLst>
                <a:rect l="0" t="0" r="r" b="b"/>
                <a:pathLst>
                  <a:path w="156" h="86">
                    <a:moveTo>
                      <a:pt x="0" y="28"/>
                    </a:moveTo>
                    <a:lnTo>
                      <a:pt x="0" y="59"/>
                    </a:lnTo>
                    <a:lnTo>
                      <a:pt x="156" y="86"/>
                    </a:lnTo>
                    <a:lnTo>
                      <a:pt x="156" y="0"/>
                    </a:lnTo>
                    <a:lnTo>
                      <a:pt x="0" y="28"/>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
            <p:nvSpPr>
              <p:cNvPr id="72" name="Line 6">
                <a:extLst>
                  <a:ext uri="{FF2B5EF4-FFF2-40B4-BE49-F238E27FC236}">
                    <a16:creationId xmlns:a16="http://schemas.microsoft.com/office/drawing/2014/main" id="{6B8F5EE9-B1A6-41DE-8C59-4CD6BC73B4BA}"/>
                  </a:ext>
                </a:extLst>
              </p:cNvPr>
              <p:cNvSpPr>
                <a:spLocks noChangeShapeType="1"/>
              </p:cNvSpPr>
              <p:nvPr/>
            </p:nvSpPr>
            <p:spPr bwMode="auto">
              <a:xfrm>
                <a:off x="2587" y="1996"/>
                <a:ext cx="0"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
            <p:nvSpPr>
              <p:cNvPr id="81" name="Freeform 7">
                <a:extLst>
                  <a:ext uri="{FF2B5EF4-FFF2-40B4-BE49-F238E27FC236}">
                    <a16:creationId xmlns:a16="http://schemas.microsoft.com/office/drawing/2014/main" id="{36A8C77A-DEBA-491C-A5F1-11F7FB39558B}"/>
                  </a:ext>
                </a:extLst>
              </p:cNvPr>
              <p:cNvSpPr>
                <a:spLocks/>
              </p:cNvSpPr>
              <p:nvPr/>
            </p:nvSpPr>
            <p:spPr bwMode="auto">
              <a:xfrm>
                <a:off x="2573" y="2105"/>
                <a:ext cx="48" cy="32"/>
              </a:xfrm>
              <a:custGeom>
                <a:avLst/>
                <a:gdLst>
                  <a:gd name="T0" fmla="*/ 4 w 34"/>
                  <a:gd name="T1" fmla="*/ 0 h 23"/>
                  <a:gd name="T2" fmla="*/ 15 w 34"/>
                  <a:gd name="T3" fmla="*/ 21 h 23"/>
                  <a:gd name="T4" fmla="*/ 34 w 34"/>
                  <a:gd name="T5" fmla="*/ 6 h 23"/>
                </a:gdLst>
                <a:ahLst/>
                <a:cxnLst>
                  <a:cxn ang="0">
                    <a:pos x="T0" y="T1"/>
                  </a:cxn>
                  <a:cxn ang="0">
                    <a:pos x="T2" y="T3"/>
                  </a:cxn>
                  <a:cxn ang="0">
                    <a:pos x="T4" y="T5"/>
                  </a:cxn>
                </a:cxnLst>
                <a:rect l="0" t="0" r="r" b="b"/>
                <a:pathLst>
                  <a:path w="34" h="23">
                    <a:moveTo>
                      <a:pt x="4" y="0"/>
                    </a:moveTo>
                    <a:cubicBezTo>
                      <a:pt x="4" y="0"/>
                      <a:pt x="0" y="17"/>
                      <a:pt x="15" y="21"/>
                    </a:cubicBezTo>
                    <a:cubicBezTo>
                      <a:pt x="28" y="23"/>
                      <a:pt x="34" y="6"/>
                      <a:pt x="34" y="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grpSp>
    </p:spTree>
    <p:extLst>
      <p:ext uri="{BB962C8B-B14F-4D97-AF65-F5344CB8AC3E}">
        <p14:creationId xmlns:p14="http://schemas.microsoft.com/office/powerpoint/2010/main" val="141790322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AA28-2F00-4AFE-A892-1DF1535935A8}"/>
              </a:ext>
            </a:extLst>
          </p:cNvPr>
          <p:cNvSpPr>
            <a:spLocks noGrp="1"/>
          </p:cNvSpPr>
          <p:nvPr>
            <p:ph type="title"/>
          </p:nvPr>
        </p:nvSpPr>
        <p:spPr>
          <a:xfrm>
            <a:off x="588963" y="457200"/>
            <a:ext cx="11017250" cy="1661993"/>
          </a:xfrm>
        </p:spPr>
        <p:txBody>
          <a:bodyPr/>
          <a:lstStyle/>
          <a:p>
            <a:r>
              <a:rPr lang="en-US" dirty="0"/>
              <a:t>University of Oxford</a:t>
            </a:r>
            <a:br>
              <a:rPr lang="en-US" dirty="0"/>
            </a:br>
            <a:r>
              <a:rPr lang="en-US" dirty="0"/>
              <a:t>empowers staff with</a:t>
            </a:r>
            <a:br>
              <a:rPr lang="en-US" dirty="0"/>
            </a:br>
            <a:r>
              <a:rPr lang="en-US" dirty="0"/>
              <a:t>Power Apps solutions</a:t>
            </a:r>
          </a:p>
        </p:txBody>
      </p:sp>
      <p:sp>
        <p:nvSpPr>
          <p:cNvPr id="38" name="TextBox 37">
            <a:extLst>
              <a:ext uri="{FF2B5EF4-FFF2-40B4-BE49-F238E27FC236}">
                <a16:creationId xmlns:a16="http://schemas.microsoft.com/office/drawing/2014/main" id="{85E3CC00-6023-40B2-B9B3-FA3E85208805}"/>
              </a:ext>
            </a:extLst>
          </p:cNvPr>
          <p:cNvSpPr txBox="1"/>
          <p:nvPr/>
        </p:nvSpPr>
        <p:spPr>
          <a:xfrm>
            <a:off x="582612" y="2234940"/>
            <a:ext cx="5613451" cy="224676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t>The University of Oxford has created a range of easy-to-use apps that help people in various roles across the university. These include apps that handle course fees, funding applications, assigning colleges, ID cards and email accounts to new students, and childcare services and travel insurance for staff.</a:t>
            </a:r>
          </a:p>
        </p:txBody>
      </p:sp>
      <p:pic>
        <p:nvPicPr>
          <p:cNvPr id="8" name="Picture 7" descr="university of oxford">
            <a:extLst>
              <a:ext uri="{FF2B5EF4-FFF2-40B4-BE49-F238E27FC236}">
                <a16:creationId xmlns:a16="http://schemas.microsoft.com/office/drawing/2014/main" id="{6FD60A47-7A38-4050-885C-BFB9E2861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103" y="5634007"/>
            <a:ext cx="2790917" cy="930306"/>
          </a:xfrm>
          <a:prstGeom prst="rect">
            <a:avLst/>
          </a:prstGeom>
        </p:spPr>
      </p:pic>
      <p:sp>
        <p:nvSpPr>
          <p:cNvPr id="36" name="Rectangle 35">
            <a:extLst>
              <a:ext uri="{FF2B5EF4-FFF2-40B4-BE49-F238E27FC236}">
                <a16:creationId xmlns:a16="http://schemas.microsoft.com/office/drawing/2014/main" id="{FBE83355-E7A8-4CC1-999F-26C100DDC8A4}"/>
              </a:ext>
              <a:ext uri="{C183D7F6-B498-43B3-948B-1728B52AA6E4}">
                <adec:decorative xmlns:adec="http://schemas.microsoft.com/office/drawing/2017/decorative" val="1"/>
              </a:ext>
            </a:extLst>
          </p:cNvPr>
          <p:cNvSpPr/>
          <p:nvPr/>
        </p:nvSpPr>
        <p:spPr bwMode="auto">
          <a:xfrm>
            <a:off x="6640011" y="0"/>
            <a:ext cx="5551989" cy="6858000"/>
          </a:xfrm>
          <a:prstGeom prst="rect">
            <a:avLst/>
          </a:prstGeom>
          <a:solidFill>
            <a:srgbClr val="F0F0F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39" name="Text Placeholder 6">
            <a:extLst>
              <a:ext uri="{FF2B5EF4-FFF2-40B4-BE49-F238E27FC236}">
                <a16:creationId xmlns:a16="http://schemas.microsoft.com/office/drawing/2014/main" id="{DB8392A7-788A-49B9-B1A9-B9D1ED6410D7}"/>
              </a:ext>
            </a:extLst>
          </p:cNvPr>
          <p:cNvSpPr txBox="1">
            <a:spLocks/>
          </p:cNvSpPr>
          <p:nvPr/>
        </p:nvSpPr>
        <p:spPr>
          <a:xfrm>
            <a:off x="7190477" y="630820"/>
            <a:ext cx="4557575" cy="2413481"/>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kern="1200" spc="0" baseline="0">
                <a:solidFill>
                  <a:srgbClr val="000000"/>
                </a:solidFill>
                <a:latin typeface="Segoe UI Light" panose="020B0502040204020203" pitchFamily="34" charset="0"/>
                <a:ea typeface="+mn-ea"/>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61913" marR="0" lvl="0" indent="-61913"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t>“It’s a lot of work that’s made easier by using Power Apps to automate many of the manual and repetitive tasks that our staff have to do. This frees up time that our staff can use to focus on more pressing matters.” </a:t>
            </a:r>
          </a:p>
          <a:p>
            <a:pPr marL="61913" marR="0" lvl="0" indent="0" algn="l" defTabSz="914367"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82000">
                      <a:srgbClr val="742774"/>
                    </a:gs>
                    <a:gs pos="0">
                      <a:srgbClr val="742774"/>
                    </a:gs>
                  </a:gsLst>
                  <a:lin ang="2700000" scaled="1"/>
                </a:gradFill>
                <a:effectLst/>
                <a:uLnTx/>
                <a:uFillTx/>
                <a:latin typeface="Segoe UI Semibold" panose="020B0502040204020203" pitchFamily="34" charset="0"/>
                <a:ea typeface="+mn-ea"/>
                <a:cs typeface="Segoe UI Semibold" panose="020B0502040204020203" pitchFamily="34" charset="0"/>
                <a:sym typeface="Arial"/>
              </a:rPr>
              <a:t>Matthew Castle</a:t>
            </a:r>
            <a:b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Head of Application Platforms IT Services, </a:t>
            </a:r>
            <a:b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University of Oxford</a:t>
            </a:r>
          </a:p>
        </p:txBody>
      </p:sp>
      <p:pic>
        <p:nvPicPr>
          <p:cNvPr id="40" name="Picture Placeholder 4">
            <a:extLst>
              <a:ext uri="{FF2B5EF4-FFF2-40B4-BE49-F238E27FC236}">
                <a16:creationId xmlns:a16="http://schemas.microsoft.com/office/drawing/2014/main" id="{5C18837A-DC7B-4CF7-8BF5-D97100855EC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076" b="2076"/>
          <a:stretch/>
        </p:blipFill>
        <p:spPr>
          <a:xfrm>
            <a:off x="6640011" y="3310358"/>
            <a:ext cx="5551989" cy="3547641"/>
          </a:xfrm>
          <a:prstGeom prst="rect">
            <a:avLst/>
          </a:prstGeom>
        </p:spPr>
      </p:pic>
    </p:spTree>
    <p:extLst>
      <p:ext uri="{BB962C8B-B14F-4D97-AF65-F5344CB8AC3E}">
        <p14:creationId xmlns:p14="http://schemas.microsoft.com/office/powerpoint/2010/main" val="191876215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C011D67-7C7F-4A6D-B316-C79683884D80}"/>
              </a:ext>
            </a:extLst>
          </p:cNvPr>
          <p:cNvGrpSpPr/>
          <p:nvPr/>
        </p:nvGrpSpPr>
        <p:grpSpPr>
          <a:xfrm>
            <a:off x="264778" y="1281855"/>
            <a:ext cx="11662445" cy="5525299"/>
            <a:chOff x="539014" y="1345323"/>
            <a:chExt cx="11662611" cy="5525377"/>
          </a:xfrm>
        </p:grpSpPr>
        <p:pic>
          <p:nvPicPr>
            <p:cNvPr id="7" name="Picture 6" descr="Graphical user interface, application&#10;&#10;Description automatically generated">
              <a:extLst>
                <a:ext uri="{FF2B5EF4-FFF2-40B4-BE49-F238E27FC236}">
                  <a16:creationId xmlns:a16="http://schemas.microsoft.com/office/drawing/2014/main" id="{DD27DA0C-905A-441B-991A-71DE4F6B7C90}"/>
                </a:ext>
              </a:extLst>
            </p:cNvPr>
            <p:cNvPicPr>
              <a:picLocks noChangeAspect="1"/>
            </p:cNvPicPr>
            <p:nvPr/>
          </p:nvPicPr>
          <p:blipFill rotWithShape="1">
            <a:blip r:embed="rId2">
              <a:extLst>
                <a:ext uri="{28A0092B-C50C-407E-A947-70E740481C1C}">
                  <a14:useLocalDpi xmlns:a14="http://schemas.microsoft.com/office/drawing/2010/main" val="0"/>
                </a:ext>
              </a:extLst>
            </a:blip>
            <a:srcRect l="34857" r="1"/>
            <a:stretch/>
          </p:blipFill>
          <p:spPr>
            <a:xfrm>
              <a:off x="539014" y="1368571"/>
              <a:ext cx="6371925" cy="5502129"/>
            </a:xfrm>
            <a:prstGeom prst="rect">
              <a:avLst/>
            </a:prstGeom>
          </p:spPr>
        </p:pic>
        <p:pic>
          <p:nvPicPr>
            <p:cNvPr id="15" name="Picture 14" descr="A picture containing text, electronics, screenshot&#10;&#10;Description automatically generated">
              <a:extLst>
                <a:ext uri="{FF2B5EF4-FFF2-40B4-BE49-F238E27FC236}">
                  <a16:creationId xmlns:a16="http://schemas.microsoft.com/office/drawing/2014/main" id="{D2DD8769-BFD3-46AD-AD85-AD23A1FAC401}"/>
                </a:ext>
              </a:extLst>
            </p:cNvPr>
            <p:cNvPicPr>
              <a:picLocks noChangeAspect="1"/>
            </p:cNvPicPr>
            <p:nvPr/>
          </p:nvPicPr>
          <p:blipFill rotWithShape="1">
            <a:blip r:embed="rId3">
              <a:extLst>
                <a:ext uri="{28A0092B-C50C-407E-A947-70E740481C1C}">
                  <a14:useLocalDpi xmlns:a14="http://schemas.microsoft.com/office/drawing/2010/main" val="0"/>
                </a:ext>
              </a:extLst>
            </a:blip>
            <a:srcRect l="35110" r="27693"/>
            <a:stretch/>
          </p:blipFill>
          <p:spPr>
            <a:xfrm>
              <a:off x="3455470" y="1365495"/>
              <a:ext cx="3638350" cy="5502129"/>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502C20A4-93CF-4AC2-9515-000146F9E20E}"/>
                </a:ext>
              </a:extLst>
            </p:cNvPr>
            <p:cNvPicPr>
              <a:picLocks noChangeAspect="1"/>
            </p:cNvPicPr>
            <p:nvPr/>
          </p:nvPicPr>
          <p:blipFill rotWithShape="1">
            <a:blip r:embed="rId4">
              <a:extLst>
                <a:ext uri="{28A0092B-C50C-407E-A947-70E740481C1C}">
                  <a14:useLocalDpi xmlns:a14="http://schemas.microsoft.com/office/drawing/2010/main" val="0"/>
                </a:ext>
              </a:extLst>
            </a:blip>
            <a:srcRect l="34906" t="-175" r="22168" b="175"/>
            <a:stretch/>
          </p:blipFill>
          <p:spPr>
            <a:xfrm>
              <a:off x="6343049" y="1345323"/>
              <a:ext cx="4206241" cy="5511753"/>
            </a:xfrm>
            <a:prstGeom prst="rect">
              <a:avLst/>
            </a:prstGeom>
          </p:spPr>
        </p:pic>
        <p:pic>
          <p:nvPicPr>
            <p:cNvPr id="19" name="Picture 18" descr="A picture containing text, cellphone, screenshot&#10;&#10;Description automatically generated">
              <a:extLst>
                <a:ext uri="{FF2B5EF4-FFF2-40B4-BE49-F238E27FC236}">
                  <a16:creationId xmlns:a16="http://schemas.microsoft.com/office/drawing/2014/main" id="{678CA61D-3BE8-4874-AE7D-F51836A6E36E}"/>
                </a:ext>
              </a:extLst>
            </p:cNvPr>
            <p:cNvPicPr>
              <a:picLocks noChangeAspect="1"/>
            </p:cNvPicPr>
            <p:nvPr/>
          </p:nvPicPr>
          <p:blipFill rotWithShape="1">
            <a:blip r:embed="rId5">
              <a:extLst>
                <a:ext uri="{28A0092B-C50C-407E-A947-70E740481C1C}">
                  <a14:useLocalDpi xmlns:a14="http://schemas.microsoft.com/office/drawing/2010/main" val="0"/>
                </a:ext>
              </a:extLst>
            </a:blip>
            <a:srcRect l="33791" r="33976"/>
            <a:stretch/>
          </p:blipFill>
          <p:spPr>
            <a:xfrm>
              <a:off x="9054164" y="1354947"/>
              <a:ext cx="3147461" cy="5503053"/>
            </a:xfrm>
            <a:prstGeom prst="rect">
              <a:avLst/>
            </a:prstGeom>
          </p:spPr>
        </p:pic>
      </p:grpSp>
      <p:pic>
        <p:nvPicPr>
          <p:cNvPr id="3" name="Picture 2">
            <a:extLst>
              <a:ext uri="{FF2B5EF4-FFF2-40B4-BE49-F238E27FC236}">
                <a16:creationId xmlns:a16="http://schemas.microsoft.com/office/drawing/2014/main" id="{1D4DCA6E-6A78-40D6-B6A9-976B752F1CF9}"/>
              </a:ext>
            </a:extLst>
          </p:cNvPr>
          <p:cNvPicPr>
            <a:picLocks noChangeAspect="1"/>
          </p:cNvPicPr>
          <p:nvPr/>
        </p:nvPicPr>
        <p:blipFill rotWithShape="1">
          <a:blip r:embed="rId6"/>
          <a:srcRect b="17192"/>
          <a:stretch/>
        </p:blipFill>
        <p:spPr>
          <a:xfrm>
            <a:off x="3594158" y="2166245"/>
            <a:ext cx="2108149" cy="3764620"/>
          </a:xfrm>
          <a:prstGeom prst="rect">
            <a:avLst/>
          </a:prstGeom>
        </p:spPr>
      </p:pic>
      <p:pic>
        <p:nvPicPr>
          <p:cNvPr id="4" name="Picture 3">
            <a:extLst>
              <a:ext uri="{FF2B5EF4-FFF2-40B4-BE49-F238E27FC236}">
                <a16:creationId xmlns:a16="http://schemas.microsoft.com/office/drawing/2014/main" id="{31EB368A-912D-4C83-B4DE-AA98A8EDA420}"/>
              </a:ext>
            </a:extLst>
          </p:cNvPr>
          <p:cNvPicPr>
            <a:picLocks noChangeAspect="1"/>
          </p:cNvPicPr>
          <p:nvPr/>
        </p:nvPicPr>
        <p:blipFill rotWithShape="1">
          <a:blip r:embed="rId7"/>
          <a:srcRect b="17571"/>
          <a:stretch/>
        </p:blipFill>
        <p:spPr>
          <a:xfrm>
            <a:off x="6489688" y="2166245"/>
            <a:ext cx="2107240" cy="3764620"/>
          </a:xfrm>
          <a:prstGeom prst="rect">
            <a:avLst/>
          </a:prstGeom>
        </p:spPr>
      </p:pic>
      <p:sp>
        <p:nvSpPr>
          <p:cNvPr id="2" name="Title 1">
            <a:extLst>
              <a:ext uri="{FF2B5EF4-FFF2-40B4-BE49-F238E27FC236}">
                <a16:creationId xmlns:a16="http://schemas.microsoft.com/office/drawing/2014/main" id="{F7BE29AA-3ACA-C442-3E30-42BB26346EBD}"/>
              </a:ext>
            </a:extLst>
          </p:cNvPr>
          <p:cNvSpPr>
            <a:spLocks noGrp="1"/>
          </p:cNvSpPr>
          <p:nvPr>
            <p:ph type="title"/>
          </p:nvPr>
        </p:nvSpPr>
        <p:spPr>
          <a:xfrm>
            <a:off x="588963" y="457200"/>
            <a:ext cx="11017250" cy="553998"/>
          </a:xfrm>
        </p:spPr>
        <p:txBody>
          <a:bodyPr>
            <a:normAutofit fontScale="90000"/>
          </a:bodyPr>
          <a:lstStyle/>
          <a:p>
            <a:r>
              <a:rPr lang="en-US" dirty="0"/>
              <a:t>Use case 03</a:t>
            </a:r>
          </a:p>
        </p:txBody>
      </p:sp>
    </p:spTree>
    <p:extLst>
      <p:ext uri="{BB962C8B-B14F-4D97-AF65-F5344CB8AC3E}">
        <p14:creationId xmlns:p14="http://schemas.microsoft.com/office/powerpoint/2010/main" val="2753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622296-A650-4E5B-9415-B87E0E2E03FE}"/>
              </a:ext>
            </a:extLst>
          </p:cNvPr>
          <p:cNvSpPr>
            <a:spLocks noGrp="1"/>
          </p:cNvSpPr>
          <p:nvPr>
            <p:ph type="body" sz="quarter" idx="10"/>
          </p:nvPr>
        </p:nvSpPr>
        <p:spPr>
          <a:xfrm>
            <a:off x="268459" y="336082"/>
            <a:ext cx="11655079" cy="506965"/>
          </a:xfrm>
        </p:spPr>
        <p:txBody>
          <a:bodyPr/>
          <a:lstStyle/>
          <a:p>
            <a:r>
              <a:rPr lang="en-US" dirty="0"/>
              <a:t>Ready templates for quick time to market</a:t>
            </a:r>
          </a:p>
        </p:txBody>
      </p:sp>
      <p:pic>
        <p:nvPicPr>
          <p:cNvPr id="5" name="Picture 4">
            <a:extLst>
              <a:ext uri="{FF2B5EF4-FFF2-40B4-BE49-F238E27FC236}">
                <a16:creationId xmlns:a16="http://schemas.microsoft.com/office/drawing/2014/main" id="{B8845036-F6AC-4A07-947D-9D692FA212CE}"/>
              </a:ext>
            </a:extLst>
          </p:cNvPr>
          <p:cNvPicPr>
            <a:picLocks noChangeAspect="1"/>
          </p:cNvPicPr>
          <p:nvPr/>
        </p:nvPicPr>
        <p:blipFill>
          <a:blip r:embed="rId3"/>
          <a:stretch>
            <a:fillRect/>
          </a:stretch>
        </p:blipFill>
        <p:spPr>
          <a:xfrm>
            <a:off x="1163090" y="908745"/>
            <a:ext cx="9865822" cy="5040509"/>
          </a:xfrm>
          <a:prstGeom prst="rect">
            <a:avLst/>
          </a:prstGeom>
        </p:spPr>
      </p:pic>
      <p:sp>
        <p:nvSpPr>
          <p:cNvPr id="7" name="TextBox 6">
            <a:extLst>
              <a:ext uri="{FF2B5EF4-FFF2-40B4-BE49-F238E27FC236}">
                <a16:creationId xmlns:a16="http://schemas.microsoft.com/office/drawing/2014/main" id="{818A2C12-F321-4229-AFEB-3F8AB0A4DA26}"/>
              </a:ext>
            </a:extLst>
          </p:cNvPr>
          <p:cNvSpPr txBox="1"/>
          <p:nvPr/>
        </p:nvSpPr>
        <p:spPr>
          <a:xfrm>
            <a:off x="1163088" y="5930040"/>
            <a:ext cx="9306328" cy="907171"/>
          </a:xfrm>
          <a:prstGeom prst="rect">
            <a:avLst/>
          </a:prstGeom>
          <a:noFill/>
        </p:spPr>
        <p:txBody>
          <a:bodyPr wrap="square">
            <a:spAutoFit/>
          </a:bodyPr>
          <a:lstStyle/>
          <a:p>
            <a:pPr defTabSz="914554"/>
            <a:r>
              <a:rPr lang="en-US" sz="1765" dirty="0">
                <a:solidFill>
                  <a:srgbClr val="353535"/>
                </a:solidFill>
                <a:latin typeface="Segoe UI Semilight"/>
              </a:rPr>
              <a:t>Access:</a:t>
            </a:r>
          </a:p>
          <a:p>
            <a:pPr defTabSz="914554"/>
            <a:r>
              <a:rPr lang="en-US" sz="1765" dirty="0">
                <a:solidFill>
                  <a:srgbClr val="353535"/>
                </a:solidFill>
                <a:latin typeface="Segoe UI Semilight"/>
                <a:hlinkClick r:id="rId4"/>
              </a:rPr>
              <a:t>https://powerapps.microsoft.com/en-us/</a:t>
            </a:r>
            <a:endParaRPr lang="en-US" sz="1765" dirty="0">
              <a:solidFill>
                <a:srgbClr val="353535"/>
              </a:solidFill>
              <a:latin typeface="Segoe UI Semilight"/>
            </a:endParaRPr>
          </a:p>
          <a:p>
            <a:pPr defTabSz="914554"/>
            <a:r>
              <a:rPr lang="en-US" sz="1765" dirty="0">
                <a:solidFill>
                  <a:srgbClr val="353535"/>
                </a:solidFill>
                <a:latin typeface="Segoe UI Semilight"/>
                <a:hlinkClick r:id="rId5"/>
              </a:rPr>
              <a:t>https://powerapps.microsoft.com/en-us/blog/category/templates/</a:t>
            </a:r>
            <a:r>
              <a:rPr lang="en-US" sz="1765" dirty="0">
                <a:solidFill>
                  <a:srgbClr val="353535"/>
                </a:solidFill>
                <a:latin typeface="Segoe UI Semilight"/>
              </a:rPr>
              <a:t>  </a:t>
            </a:r>
          </a:p>
        </p:txBody>
      </p:sp>
    </p:spTree>
    <p:extLst>
      <p:ext uri="{BB962C8B-B14F-4D97-AF65-F5344CB8AC3E}">
        <p14:creationId xmlns:p14="http://schemas.microsoft.com/office/powerpoint/2010/main" val="199263612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622296-A650-4E5B-9415-B87E0E2E03FE}"/>
              </a:ext>
            </a:extLst>
          </p:cNvPr>
          <p:cNvSpPr>
            <a:spLocks noGrp="1"/>
          </p:cNvSpPr>
          <p:nvPr>
            <p:ph type="body" sz="quarter" idx="10"/>
          </p:nvPr>
        </p:nvSpPr>
        <p:spPr>
          <a:xfrm>
            <a:off x="268460" y="372885"/>
            <a:ext cx="11655079" cy="506965"/>
          </a:xfrm>
        </p:spPr>
        <p:txBody>
          <a:bodyPr/>
          <a:lstStyle/>
          <a:p>
            <a:r>
              <a:rPr lang="en-US" dirty="0"/>
              <a:t>Ready-made templates for education scenarios</a:t>
            </a:r>
          </a:p>
        </p:txBody>
      </p:sp>
      <p:sp>
        <p:nvSpPr>
          <p:cNvPr id="8" name="TextBox 7">
            <a:extLst>
              <a:ext uri="{FF2B5EF4-FFF2-40B4-BE49-F238E27FC236}">
                <a16:creationId xmlns:a16="http://schemas.microsoft.com/office/drawing/2014/main" id="{C4D3CF08-D572-4D17-99F3-B09DD832217B}"/>
              </a:ext>
            </a:extLst>
          </p:cNvPr>
          <p:cNvSpPr txBox="1"/>
          <p:nvPr/>
        </p:nvSpPr>
        <p:spPr>
          <a:xfrm>
            <a:off x="115517" y="6167335"/>
            <a:ext cx="11808022" cy="635559"/>
          </a:xfrm>
          <a:prstGeom prst="rect">
            <a:avLst/>
          </a:prstGeom>
          <a:noFill/>
        </p:spPr>
        <p:txBody>
          <a:bodyPr wrap="square">
            <a:spAutoFit/>
          </a:bodyPr>
          <a:lstStyle/>
          <a:p>
            <a:pPr defTabSz="914554"/>
            <a:r>
              <a:rPr lang="en-US" sz="1765" dirty="0">
                <a:solidFill>
                  <a:srgbClr val="353535"/>
                </a:solidFill>
                <a:latin typeface="Segoe UI Semilight"/>
              </a:rPr>
              <a:t>Review:</a:t>
            </a:r>
            <a:endParaRPr lang="en-US" sz="1765" dirty="0">
              <a:solidFill>
                <a:srgbClr val="353535"/>
              </a:solidFill>
              <a:latin typeface="Segoe UI Semilight"/>
              <a:hlinkClick r:id="rId3"/>
            </a:endParaRPr>
          </a:p>
          <a:p>
            <a:pPr defTabSz="914554"/>
            <a:r>
              <a:rPr lang="en-US" sz="1765" dirty="0">
                <a:solidFill>
                  <a:srgbClr val="353535"/>
                </a:solidFill>
                <a:latin typeface="Segoe UI Semilight"/>
                <a:hlinkClick r:id="rId3"/>
              </a:rPr>
              <a:t>Overview of Higher Education Crisis Financial Impact Tracker - Sample solution - Power Apps | Microsoft Docs</a:t>
            </a:r>
            <a:endParaRPr lang="en-US" sz="1765" dirty="0">
              <a:solidFill>
                <a:srgbClr val="353535"/>
              </a:solidFill>
              <a:latin typeface="Segoe UI Semilight"/>
            </a:endParaRPr>
          </a:p>
        </p:txBody>
      </p:sp>
      <p:pic>
        <p:nvPicPr>
          <p:cNvPr id="1026" name="Picture 2" descr="Collect data for specific projects and grants.">
            <a:extLst>
              <a:ext uri="{FF2B5EF4-FFF2-40B4-BE49-F238E27FC236}">
                <a16:creationId xmlns:a16="http://schemas.microsoft.com/office/drawing/2014/main" id="{C1D2C538-BF29-5789-144D-59F054E24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60" y="193234"/>
            <a:ext cx="120761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069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33C8BFA-9E2D-4D68-B109-BAA64DFBB3CB}"/>
              </a:ext>
            </a:extLst>
          </p:cNvPr>
          <p:cNvSpPr txBox="1">
            <a:spLocks noGrp="1"/>
          </p:cNvSpPr>
          <p:nvPr>
            <p:ph type="title" idx="4294967295"/>
          </p:nvPr>
        </p:nvSpPr>
        <p:spPr>
          <a:xfrm>
            <a:off x="822797" y="1941039"/>
            <a:ext cx="648652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a:ea typeface="+mn-ea"/>
                <a:cs typeface="+mn-cs"/>
              </a:rPr>
              <a:t>“We have seen two years’ worth of </a:t>
            </a:r>
            <a:r>
              <a:rPr kumimoji="0" lang="en-US" sz="3600" b="0" i="0" u="none" strike="noStrike" kern="1200" cap="none" spc="0" normalizeH="0" baseline="0" noProof="0">
                <a:ln>
                  <a:noFill/>
                </a:ln>
                <a:solidFill>
                  <a:srgbClr val="C08FED"/>
                </a:solidFill>
                <a:effectLst/>
                <a:uLnTx/>
                <a:uFillTx/>
                <a:latin typeface="Segoe UI"/>
                <a:ea typeface="+mn-ea"/>
                <a:cs typeface="+mn-cs"/>
              </a:rPr>
              <a:t>digital transformation </a:t>
            </a:r>
            <a:r>
              <a:rPr kumimoji="0" lang="en-US" sz="3600" b="0" i="0" u="none" strike="noStrike" kern="1200" cap="none" spc="0" normalizeH="0" baseline="0" noProof="0">
                <a:ln>
                  <a:noFill/>
                </a:ln>
                <a:solidFill>
                  <a:srgbClr val="FFFFFF"/>
                </a:solidFill>
                <a:effectLst/>
                <a:uLnTx/>
                <a:uFillTx/>
                <a:latin typeface="Segoe UI"/>
                <a:ea typeface="+mn-ea"/>
                <a:cs typeface="+mn-cs"/>
              </a:rPr>
              <a:t>in two months.”</a:t>
            </a:r>
          </a:p>
        </p:txBody>
      </p:sp>
      <p:sp>
        <p:nvSpPr>
          <p:cNvPr id="12" name="TextBox 11">
            <a:extLst>
              <a:ext uri="{FF2B5EF4-FFF2-40B4-BE49-F238E27FC236}">
                <a16:creationId xmlns:a16="http://schemas.microsoft.com/office/drawing/2014/main" id="{771DD4CD-1E16-4093-BF8D-7D328223C83A}"/>
              </a:ext>
            </a:extLst>
          </p:cNvPr>
          <p:cNvSpPr txBox="1"/>
          <p:nvPr/>
        </p:nvSpPr>
        <p:spPr>
          <a:xfrm>
            <a:off x="852055" y="3886683"/>
            <a:ext cx="3767934" cy="646331"/>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Satya Nadella,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April 2020</a:t>
            </a:r>
          </a:p>
        </p:txBody>
      </p:sp>
      <p:pic>
        <p:nvPicPr>
          <p:cNvPr id="3" name="Picture 2" descr="A person wearing a suit and tie&#10;&#10;Description automatically generated">
            <a:extLst>
              <a:ext uri="{FF2B5EF4-FFF2-40B4-BE49-F238E27FC236}">
                <a16:creationId xmlns:a16="http://schemas.microsoft.com/office/drawing/2014/main" id="{A82518A8-08E1-487E-BD95-9A36D472036B}"/>
              </a:ext>
            </a:extLst>
          </p:cNvPr>
          <p:cNvPicPr>
            <a:picLocks noChangeAspect="1"/>
          </p:cNvPicPr>
          <p:nvPr/>
        </p:nvPicPr>
        <p:blipFill rotWithShape="1">
          <a:blip r:embed="rId3">
            <a:extLst>
              <a:ext uri="{28A0092B-C50C-407E-A947-70E740481C1C}">
                <a14:useLocalDpi xmlns:a14="http://schemas.microsoft.com/office/drawing/2010/main" val="0"/>
              </a:ext>
            </a:extLst>
          </a:blip>
          <a:srcRect b="2661"/>
          <a:stretch/>
        </p:blipFill>
        <p:spPr>
          <a:xfrm>
            <a:off x="7478159" y="127603"/>
            <a:ext cx="4609609" cy="6730397"/>
          </a:xfrm>
          <a:prstGeom prst="rect">
            <a:avLst/>
          </a:prstGeom>
        </p:spPr>
      </p:pic>
    </p:spTree>
    <p:extLst>
      <p:ext uri="{BB962C8B-B14F-4D97-AF65-F5344CB8AC3E}">
        <p14:creationId xmlns:p14="http://schemas.microsoft.com/office/powerpoint/2010/main" val="1506279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3E0C4B-825D-49BD-ADFC-1AFF056D3EAA}"/>
              </a:ext>
            </a:extLst>
          </p:cNvPr>
          <p:cNvSpPr>
            <a:spLocks noGrp="1"/>
          </p:cNvSpPr>
          <p:nvPr>
            <p:ph type="title"/>
          </p:nvPr>
        </p:nvSpPr>
        <p:spPr>
          <a:xfrm>
            <a:off x="588963" y="457200"/>
            <a:ext cx="4272404" cy="2215991"/>
          </a:xfrm>
        </p:spPr>
        <p:txBody>
          <a:bodyPr/>
          <a:lstStyle/>
          <a:p>
            <a:r>
              <a:rPr lang="en-US" dirty="0"/>
              <a:t>New York board </a:t>
            </a:r>
            <a:br>
              <a:rPr lang="en-US" dirty="0"/>
            </a:br>
            <a:r>
              <a:rPr lang="en-US" dirty="0"/>
              <a:t>of cooperative education services digitizes paper trail</a:t>
            </a:r>
          </a:p>
        </p:txBody>
      </p:sp>
      <p:sp>
        <p:nvSpPr>
          <p:cNvPr id="21" name="TextBox 20">
            <a:extLst>
              <a:ext uri="{FF2B5EF4-FFF2-40B4-BE49-F238E27FC236}">
                <a16:creationId xmlns:a16="http://schemas.microsoft.com/office/drawing/2014/main" id="{EA28FC89-7A38-4C55-B595-C2B7D852DF5A}"/>
              </a:ext>
            </a:extLst>
          </p:cNvPr>
          <p:cNvSpPr txBox="1"/>
          <p:nvPr/>
        </p:nvSpPr>
        <p:spPr>
          <a:xfrm>
            <a:off x="582612" y="2924130"/>
            <a:ext cx="5613451" cy="193899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t>Monroe One BOCES is one of 37 Boards of Cooperative Education Services operating </a:t>
            </a:r>
            <a:b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br>
            <a: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t>in New York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n w="3175">
                <a:noFill/>
              </a:ln>
              <a:gradFill flip="none" rotWithShape="1">
                <a:gsLst>
                  <a:gs pos="82000">
                    <a:srgbClr val="000000"/>
                  </a:gs>
                  <a:gs pos="0">
                    <a:srgbClr val="000000"/>
                  </a:gs>
                </a:gsLst>
                <a:lin ang="2700000" scaled="1"/>
                <a:tileRect/>
              </a:gradFill>
              <a:latin typeface="Segoe UI Semibold"/>
              <a:cs typeface="Segoe UI"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t>12,000+ sheets of paper and associated print costs saved in 2019.</a:t>
            </a:r>
          </a:p>
        </p:txBody>
      </p:sp>
      <p:pic>
        <p:nvPicPr>
          <p:cNvPr id="3" name="Picture 2" descr="monroe one educational services">
            <a:extLst>
              <a:ext uri="{FF2B5EF4-FFF2-40B4-BE49-F238E27FC236}">
                <a16:creationId xmlns:a16="http://schemas.microsoft.com/office/drawing/2014/main" id="{E3DA5250-0882-4899-88AB-685F21EC1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200" y="5699753"/>
            <a:ext cx="2907076" cy="667441"/>
          </a:xfrm>
          <a:prstGeom prst="rect">
            <a:avLst/>
          </a:prstGeom>
        </p:spPr>
      </p:pic>
      <p:sp>
        <p:nvSpPr>
          <p:cNvPr id="20" name="Rectangle 19">
            <a:extLst>
              <a:ext uri="{FF2B5EF4-FFF2-40B4-BE49-F238E27FC236}">
                <a16:creationId xmlns:a16="http://schemas.microsoft.com/office/drawing/2014/main" id="{A3F8E822-403A-448C-BF76-383FF92BE6FA}"/>
              </a:ext>
              <a:ext uri="{C183D7F6-B498-43B3-948B-1728B52AA6E4}">
                <adec:decorative xmlns:adec="http://schemas.microsoft.com/office/drawing/2017/decorative" val="1"/>
              </a:ext>
            </a:extLst>
          </p:cNvPr>
          <p:cNvSpPr/>
          <p:nvPr/>
        </p:nvSpPr>
        <p:spPr bwMode="auto">
          <a:xfrm>
            <a:off x="6640011" y="0"/>
            <a:ext cx="5551989" cy="6858000"/>
          </a:xfrm>
          <a:prstGeom prst="rect">
            <a:avLst/>
          </a:prstGeom>
          <a:solidFill>
            <a:srgbClr val="F0F0F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22" name="Text Placeholder 6">
            <a:extLst>
              <a:ext uri="{FF2B5EF4-FFF2-40B4-BE49-F238E27FC236}">
                <a16:creationId xmlns:a16="http://schemas.microsoft.com/office/drawing/2014/main" id="{BA69FE76-F6D8-4A49-B1EB-D3074947879E}"/>
              </a:ext>
            </a:extLst>
          </p:cNvPr>
          <p:cNvSpPr txBox="1">
            <a:spLocks/>
          </p:cNvSpPr>
          <p:nvPr/>
        </p:nvSpPr>
        <p:spPr>
          <a:xfrm>
            <a:off x="7190477" y="630820"/>
            <a:ext cx="4557575" cy="2413481"/>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kern="1200" spc="0" baseline="0">
                <a:solidFill>
                  <a:srgbClr val="000000"/>
                </a:solidFill>
                <a:latin typeface="Segoe UI Light" panose="020B0502040204020203" pitchFamily="34" charset="0"/>
                <a:ea typeface="+mn-ea"/>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61913" marR="0" lvl="0" indent="-61913"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t>“Having all the different connectors built into our [Power Apps solutions], to be able to connect the data—being able to make the silos into something that’s more functional—that was a big selling point.”  </a:t>
            </a:r>
          </a:p>
          <a:p>
            <a:pPr marL="61913" marR="0" lvl="0" indent="0" algn="l" defTabSz="914367"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82000">
                      <a:srgbClr val="742774"/>
                    </a:gs>
                    <a:gs pos="0">
                      <a:srgbClr val="742774"/>
                    </a:gs>
                  </a:gsLst>
                  <a:lin ang="2700000" scaled="1"/>
                </a:gradFill>
                <a:effectLst/>
                <a:uLnTx/>
                <a:uFillTx/>
                <a:latin typeface="Segoe UI Semibold" panose="020B0502040204020203" pitchFamily="34" charset="0"/>
                <a:ea typeface="+mn-ea"/>
                <a:cs typeface="Segoe UI Semibold" panose="020B0502040204020203" pitchFamily="34" charset="0"/>
                <a:sym typeface="Arial"/>
              </a:rPr>
              <a:t>Corey </a:t>
            </a:r>
            <a:r>
              <a:rPr kumimoji="0" lang="en-US" sz="1800" b="1" i="0" u="none" strike="noStrike" kern="1200" cap="none" spc="0" normalizeH="0" baseline="0" noProof="0" dirty="0" err="1">
                <a:ln>
                  <a:noFill/>
                </a:ln>
                <a:gradFill>
                  <a:gsLst>
                    <a:gs pos="82000">
                      <a:srgbClr val="742774"/>
                    </a:gs>
                    <a:gs pos="0">
                      <a:srgbClr val="742774"/>
                    </a:gs>
                  </a:gsLst>
                  <a:lin ang="2700000" scaled="1"/>
                </a:gradFill>
                <a:effectLst/>
                <a:uLnTx/>
                <a:uFillTx/>
                <a:latin typeface="Segoe UI Semibold" panose="020B0502040204020203" pitchFamily="34" charset="0"/>
                <a:ea typeface="+mn-ea"/>
                <a:cs typeface="Segoe UI Semibold" panose="020B0502040204020203" pitchFamily="34" charset="0"/>
                <a:sym typeface="Arial"/>
              </a:rPr>
              <a:t>Fiacco</a:t>
            </a:r>
            <a:b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Solution Technologist, </a:t>
            </a:r>
            <a:b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Monroe One BOCES</a:t>
            </a:r>
          </a:p>
        </p:txBody>
      </p:sp>
      <p:pic>
        <p:nvPicPr>
          <p:cNvPr id="5" name="Picture 4">
            <a:extLst>
              <a:ext uri="{FF2B5EF4-FFF2-40B4-BE49-F238E27FC236}">
                <a16:creationId xmlns:a16="http://schemas.microsoft.com/office/drawing/2014/main" id="{8F63990E-571E-483A-A8C2-D374DA158C1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43182"/>
          <a:stretch/>
        </p:blipFill>
        <p:spPr>
          <a:xfrm>
            <a:off x="6640011" y="3310357"/>
            <a:ext cx="5551989" cy="3547643"/>
          </a:xfrm>
          <a:prstGeom prst="rect">
            <a:avLst/>
          </a:prstGeom>
        </p:spPr>
      </p:pic>
    </p:spTree>
    <p:extLst>
      <p:ext uri="{BB962C8B-B14F-4D97-AF65-F5344CB8AC3E}">
        <p14:creationId xmlns:p14="http://schemas.microsoft.com/office/powerpoint/2010/main" val="173041974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864797-FBD7-4174-8CF0-CE3C62B9B821}"/>
              </a:ext>
            </a:extLst>
          </p:cNvPr>
          <p:cNvSpPr>
            <a:spLocks noGrp="1"/>
          </p:cNvSpPr>
          <p:nvPr>
            <p:ph type="title"/>
          </p:nvPr>
        </p:nvSpPr>
        <p:spPr>
          <a:xfrm>
            <a:off x="588963" y="457200"/>
            <a:ext cx="5095557" cy="990600"/>
          </a:xfrm>
        </p:spPr>
        <p:txBody>
          <a:bodyPr/>
          <a:lstStyle/>
          <a:p>
            <a:r>
              <a:rPr lang="en-US" dirty="0"/>
              <a:t>Teacher creates apps that transform classrooms across his school</a:t>
            </a:r>
          </a:p>
        </p:txBody>
      </p:sp>
      <p:sp>
        <p:nvSpPr>
          <p:cNvPr id="16" name="TextBox 15">
            <a:extLst>
              <a:ext uri="{FF2B5EF4-FFF2-40B4-BE49-F238E27FC236}">
                <a16:creationId xmlns:a16="http://schemas.microsoft.com/office/drawing/2014/main" id="{B00A597C-BCA2-40EA-ADF7-D47177357106}"/>
              </a:ext>
            </a:extLst>
          </p:cNvPr>
          <p:cNvSpPr txBox="1"/>
          <p:nvPr/>
        </p:nvSpPr>
        <p:spPr>
          <a:xfrm>
            <a:off x="582612" y="2234940"/>
            <a:ext cx="5613451" cy="347787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t>Using Microsoft Power Apps and Microsoft Power Automate, grade-school teacher Brian Dang is transforming classrooms with apps that help him and other teachers stay organized, teach more effectively, and gamify important parts of the learning experience. </a:t>
            </a:r>
            <a:b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br>
            <a:endPar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3175">
                  <a:noFill/>
                </a:ln>
                <a:gradFill flip="none" rotWithShape="1">
                  <a:gsLst>
                    <a:gs pos="82000">
                      <a:srgbClr val="000000"/>
                    </a:gs>
                    <a:gs pos="0">
                      <a:srgbClr val="000000"/>
                    </a:gs>
                  </a:gsLst>
                  <a:lin ang="2700000" scaled="1"/>
                  <a:tileRect/>
                </a:gradFill>
                <a:effectLst/>
                <a:uLnTx/>
                <a:uFillTx/>
                <a:latin typeface="Segoe UI Semibold"/>
                <a:ea typeface="+mn-ea"/>
                <a:cs typeface="Segoe UI" pitchFamily="34" charset="0"/>
                <a:sym typeface="Arial"/>
              </a:rPr>
              <a:t>Power Apps makes it easy for IT, professional developers, educators, and students to work together to transform ideas into apps using a secure platform.</a:t>
            </a:r>
          </a:p>
        </p:txBody>
      </p:sp>
      <p:sp>
        <p:nvSpPr>
          <p:cNvPr id="8" name="Rectangle 7">
            <a:extLst>
              <a:ext uri="{FF2B5EF4-FFF2-40B4-BE49-F238E27FC236}">
                <a16:creationId xmlns:a16="http://schemas.microsoft.com/office/drawing/2014/main" id="{67FBADBB-3929-4D19-94AC-D1908C85A04E}"/>
              </a:ext>
              <a:ext uri="{C183D7F6-B498-43B3-948B-1728B52AA6E4}">
                <adec:decorative xmlns:adec="http://schemas.microsoft.com/office/drawing/2017/decorative" val="1"/>
              </a:ext>
            </a:extLst>
          </p:cNvPr>
          <p:cNvSpPr/>
          <p:nvPr/>
        </p:nvSpPr>
        <p:spPr bwMode="auto">
          <a:xfrm>
            <a:off x="6640011" y="0"/>
            <a:ext cx="5551989" cy="6858000"/>
          </a:xfrm>
          <a:prstGeom prst="rect">
            <a:avLst/>
          </a:prstGeom>
          <a:solidFill>
            <a:srgbClr val="F0F0F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sym typeface="Arial"/>
            </a:endParaRPr>
          </a:p>
        </p:txBody>
      </p:sp>
      <p:sp>
        <p:nvSpPr>
          <p:cNvPr id="13" name="Text Placeholder 6">
            <a:extLst>
              <a:ext uri="{FF2B5EF4-FFF2-40B4-BE49-F238E27FC236}">
                <a16:creationId xmlns:a16="http://schemas.microsoft.com/office/drawing/2014/main" id="{098DF46C-21B0-40A8-9944-F45308168169}"/>
              </a:ext>
            </a:extLst>
          </p:cNvPr>
          <p:cNvSpPr txBox="1">
            <a:spLocks/>
          </p:cNvSpPr>
          <p:nvPr/>
        </p:nvSpPr>
        <p:spPr>
          <a:xfrm>
            <a:off x="7190477" y="630820"/>
            <a:ext cx="4557575" cy="1859483"/>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sz="1765" b="0" i="0" kern="1200" spc="0" baseline="0">
                <a:solidFill>
                  <a:srgbClr val="000000"/>
                </a:solidFill>
                <a:latin typeface="Segoe UI Light" panose="020B0502040204020203" pitchFamily="34" charset="0"/>
                <a:ea typeface="+mn-ea"/>
                <a:cs typeface="Segoe UI Light" panose="020B0502040204020203" pitchFamily="34" charset="0"/>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61913" marR="0" lvl="0" indent="-61913" algn="l" defTabSz="914367" rtl="0" eaLnBrk="1" fontAlgn="auto" latinLnBrk="0" hangingPunct="1">
              <a:lnSpc>
                <a:spcPct val="100000"/>
              </a:lnSpc>
              <a:spcBef>
                <a:spcPts val="0"/>
              </a:spcBef>
              <a:spcAft>
                <a:spcPts val="2549"/>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t>“Power Apps allows ordinary people like </a:t>
            </a:r>
            <a:br>
              <a:rPr kumimoji="0" lang="en-US" sz="18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br>
            <a:r>
              <a:rPr kumimoji="0" lang="en-US" sz="18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t>me to create their own apps straight inside </a:t>
            </a:r>
            <a:br>
              <a:rPr kumimoji="0" lang="en-US" sz="18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br>
            <a:r>
              <a:rPr kumimoji="0" lang="en-US" sz="18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a:ea typeface="+mn-ea"/>
                <a:cs typeface="Segoe UI Light" panose="020B0502040204020203" pitchFamily="34" charset="0"/>
                <a:sym typeface="Arial"/>
              </a:rPr>
              <a:t>a website.”  </a:t>
            </a:r>
          </a:p>
          <a:p>
            <a:pPr marL="61913" marR="0" lvl="0" indent="0" algn="l" defTabSz="914367"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82000">
                      <a:srgbClr val="742774"/>
                    </a:gs>
                    <a:gs pos="0">
                      <a:srgbClr val="742774"/>
                    </a:gs>
                  </a:gsLst>
                  <a:lin ang="2700000" scaled="1"/>
                </a:gradFill>
                <a:effectLst/>
                <a:uLnTx/>
                <a:uFillTx/>
                <a:latin typeface="Segoe UI Semibold" panose="020B0502040204020203" pitchFamily="34" charset="0"/>
                <a:ea typeface="+mn-ea"/>
                <a:cs typeface="Segoe UI Semibold" panose="020B0502040204020203" pitchFamily="34" charset="0"/>
                <a:sym typeface="Arial"/>
              </a:rPr>
              <a:t>Brian Dang</a:t>
            </a:r>
            <a:b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Teacher, </a:t>
            </a:r>
            <a:b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br>
            <a:r>
              <a:rPr kumimoji="0" lang="en-US" sz="1400" b="0" i="0" u="none" strike="noStrike" kern="1200" cap="none" spc="0" normalizeH="0" baseline="0" noProof="0" dirty="0">
                <a:ln>
                  <a:noFill/>
                </a:ln>
                <a:gradFill>
                  <a:gsLst>
                    <a:gs pos="0">
                      <a:srgbClr val="000000"/>
                    </a:gs>
                    <a:gs pos="100000">
                      <a:srgbClr val="000000"/>
                    </a:gs>
                  </a:gsLst>
                  <a:lin ang="1800000" scaled="0"/>
                </a:gradFill>
                <a:effectLst/>
                <a:uLnTx/>
                <a:uFillTx/>
                <a:latin typeface="Segoe UI" panose="020B0502040204020203" pitchFamily="34" charset="0"/>
                <a:ea typeface="+mn-ea"/>
                <a:cs typeface="Segoe UI" panose="020B0502040204020203" pitchFamily="34" charset="0"/>
                <a:sym typeface="Arial"/>
              </a:rPr>
              <a:t>Trabuco Mesa Elementary School</a:t>
            </a:r>
          </a:p>
        </p:txBody>
      </p:sp>
      <p:pic>
        <p:nvPicPr>
          <p:cNvPr id="5" name="Picture 4">
            <a:extLst>
              <a:ext uri="{FF2B5EF4-FFF2-40B4-BE49-F238E27FC236}">
                <a16:creationId xmlns:a16="http://schemas.microsoft.com/office/drawing/2014/main" id="{716143D7-1F0E-46C1-93E9-835E4786AC6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934"/>
          <a:stretch/>
        </p:blipFill>
        <p:spPr>
          <a:xfrm>
            <a:off x="6640011" y="3310357"/>
            <a:ext cx="5551989" cy="3547643"/>
          </a:xfrm>
          <a:prstGeom prst="rect">
            <a:avLst/>
          </a:prstGeom>
        </p:spPr>
      </p:pic>
    </p:spTree>
    <p:extLst>
      <p:ext uri="{BB962C8B-B14F-4D97-AF65-F5344CB8AC3E}">
        <p14:creationId xmlns:p14="http://schemas.microsoft.com/office/powerpoint/2010/main" val="321453297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instruments&#10;&#10;Description automatically generated with low confidence">
            <a:extLst>
              <a:ext uri="{FF2B5EF4-FFF2-40B4-BE49-F238E27FC236}">
                <a16:creationId xmlns:a16="http://schemas.microsoft.com/office/drawing/2014/main" id="{41E8C4CF-0F2A-5E92-8D45-4870946AD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 y="0"/>
            <a:ext cx="12183557" cy="6858000"/>
          </a:xfrm>
          <a:prstGeom prst="rect">
            <a:avLst/>
          </a:prstGeom>
        </p:spPr>
      </p:pic>
      <p:sp>
        <p:nvSpPr>
          <p:cNvPr id="2" name="TextBox 1">
            <a:extLst>
              <a:ext uri="{FF2B5EF4-FFF2-40B4-BE49-F238E27FC236}">
                <a16:creationId xmlns:a16="http://schemas.microsoft.com/office/drawing/2014/main" id="{60101B13-1520-4EC6-2513-1F54AB8944E5}"/>
              </a:ext>
            </a:extLst>
          </p:cNvPr>
          <p:cNvSpPr txBox="1"/>
          <p:nvPr/>
        </p:nvSpPr>
        <p:spPr>
          <a:xfrm>
            <a:off x="316258" y="584391"/>
            <a:ext cx="11804697" cy="430887"/>
          </a:xfrm>
          <a:prstGeom prst="rect">
            <a:avLst/>
          </a:prstGeom>
          <a:noFill/>
        </p:spPr>
        <p:txBody>
          <a:bodyPr wrap="square" lIns="0" tIns="0" rIns="0" bIns="0" rtlCol="0">
            <a:spAutoFit/>
          </a:bodyPr>
          <a:lstStyle/>
          <a:p>
            <a:pPr algn="l"/>
            <a:r>
              <a:rPr lang="en-US" sz="2800" b="1" dirty="0">
                <a:solidFill>
                  <a:srgbClr val="FFFF00"/>
                </a:solidFill>
                <a:latin typeface="Segoe UI" panose="020B0502040204020203" pitchFamily="34" charset="0"/>
                <a:cs typeface="Segoe UI" panose="020B0502040204020203" pitchFamily="34" charset="0"/>
              </a:rPr>
              <a:t>Empowering every institution, educator and learner to achieve more</a:t>
            </a:r>
          </a:p>
        </p:txBody>
      </p:sp>
    </p:spTree>
    <p:extLst>
      <p:ext uri="{BB962C8B-B14F-4D97-AF65-F5344CB8AC3E}">
        <p14:creationId xmlns:p14="http://schemas.microsoft.com/office/powerpoint/2010/main" val="36069812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BFF6-6D99-44C8-9EB5-B4D7427C8F09}"/>
              </a:ext>
            </a:extLst>
          </p:cNvPr>
          <p:cNvSpPr>
            <a:spLocks noGrp="1"/>
          </p:cNvSpPr>
          <p:nvPr>
            <p:ph type="title"/>
          </p:nvPr>
        </p:nvSpPr>
        <p:spPr/>
        <p:txBody>
          <a:bodyPr/>
          <a:lstStyle/>
          <a:p>
            <a:r>
              <a:rPr lang="en-US" dirty="0"/>
              <a:t>THANK YOU</a:t>
            </a:r>
          </a:p>
        </p:txBody>
      </p:sp>
      <p:sp>
        <p:nvSpPr>
          <p:cNvPr id="3" name="Title 1">
            <a:extLst>
              <a:ext uri="{FF2B5EF4-FFF2-40B4-BE49-F238E27FC236}">
                <a16:creationId xmlns:a16="http://schemas.microsoft.com/office/drawing/2014/main" id="{979066DC-9A83-B99F-D52D-ED6D3AB9EC9B}"/>
              </a:ext>
            </a:extLst>
          </p:cNvPr>
          <p:cNvSpPr txBox="1">
            <a:spLocks/>
          </p:cNvSpPr>
          <p:nvPr/>
        </p:nvSpPr>
        <p:spPr>
          <a:xfrm>
            <a:off x="584200" y="4231244"/>
            <a:ext cx="9144000" cy="369332"/>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sz="2400" dirty="0"/>
              <a:t>vincentquah@microsoft.com</a:t>
            </a:r>
          </a:p>
        </p:txBody>
      </p:sp>
    </p:spTree>
    <p:extLst>
      <p:ext uri="{BB962C8B-B14F-4D97-AF65-F5344CB8AC3E}">
        <p14:creationId xmlns:p14="http://schemas.microsoft.com/office/powerpoint/2010/main" val="55327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7" name="Picture 26" descr="A person holding a computer&#10;&#10;Description automatically generated with medium confidence">
            <a:extLst>
              <a:ext uri="{FF2B5EF4-FFF2-40B4-BE49-F238E27FC236}">
                <a16:creationId xmlns:a16="http://schemas.microsoft.com/office/drawing/2014/main" id="{43635AA5-B472-41A0-A5DA-58AF210A0AC4}"/>
              </a:ext>
            </a:extLst>
          </p:cNvPr>
          <p:cNvPicPr>
            <a:picLocks noChangeAspect="1"/>
          </p:cNvPicPr>
          <p:nvPr/>
        </p:nvPicPr>
        <p:blipFill rotWithShape="1">
          <a:blip r:embed="rId3"/>
          <a:srcRect b="21296"/>
          <a:stretch/>
        </p:blipFill>
        <p:spPr>
          <a:xfrm>
            <a:off x="6126479" y="1460500"/>
            <a:ext cx="6065521" cy="5397498"/>
          </a:xfrm>
          <a:prstGeom prst="rect">
            <a:avLst/>
          </a:prstGeom>
        </p:spPr>
      </p:pic>
      <p:pic>
        <p:nvPicPr>
          <p:cNvPr id="21" name="Picture 20" descr="A person looking to the side&#10;&#10;Description automatically generated with low confidence">
            <a:extLst>
              <a:ext uri="{FF2B5EF4-FFF2-40B4-BE49-F238E27FC236}">
                <a16:creationId xmlns:a16="http://schemas.microsoft.com/office/drawing/2014/main" id="{D0354FB3-D75E-4139-8484-E2F97E5A7CA8}"/>
              </a:ext>
            </a:extLst>
          </p:cNvPr>
          <p:cNvPicPr>
            <a:picLocks noChangeAspect="1"/>
          </p:cNvPicPr>
          <p:nvPr/>
        </p:nvPicPr>
        <p:blipFill rotWithShape="1">
          <a:blip r:embed="rId4"/>
          <a:srcRect t="14114" b="7182"/>
          <a:stretch/>
        </p:blipFill>
        <p:spPr>
          <a:xfrm>
            <a:off x="0" y="1460499"/>
            <a:ext cx="6096000" cy="5397499"/>
          </a:xfrm>
          <a:prstGeom prst="rect">
            <a:avLst/>
          </a:prstGeom>
        </p:spPr>
      </p:pic>
      <p:sp>
        <p:nvSpPr>
          <p:cNvPr id="25" name="Rectangle 24">
            <a:extLst>
              <a:ext uri="{FF2B5EF4-FFF2-40B4-BE49-F238E27FC236}">
                <a16:creationId xmlns:a16="http://schemas.microsoft.com/office/drawing/2014/main" id="{71AE39FF-970A-4A0C-9522-B0D66352284D}"/>
              </a:ext>
              <a:ext uri="{C183D7F6-B498-43B3-948B-1728B52AA6E4}">
                <adec:decorative xmlns:adec="http://schemas.microsoft.com/office/drawing/2017/decorative" val="1"/>
              </a:ext>
            </a:extLst>
          </p:cNvPr>
          <p:cNvSpPr/>
          <p:nvPr/>
        </p:nvSpPr>
        <p:spPr bwMode="auto">
          <a:xfrm rot="16200000">
            <a:off x="3397251" y="-1936752"/>
            <a:ext cx="5397499" cy="12192000"/>
          </a:xfrm>
          <a:prstGeom prst="rect">
            <a:avLst/>
          </a:prstGeom>
          <a:solidFill>
            <a:schemeClr val="accent6">
              <a:lumMod val="1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7">
            <a:extLst>
              <a:ext uri="{FF2B5EF4-FFF2-40B4-BE49-F238E27FC236}">
                <a16:creationId xmlns:a16="http://schemas.microsoft.com/office/drawing/2014/main" id="{1E920515-7355-4039-9691-3ACBF7F6C2E4}"/>
              </a:ext>
            </a:extLst>
          </p:cNvPr>
          <p:cNvSpPr txBox="1">
            <a:spLocks noGrp="1"/>
          </p:cNvSpPr>
          <p:nvPr>
            <p:ph type="title" idx="4294967295"/>
          </p:nvPr>
        </p:nvSpPr>
        <p:spPr>
          <a:xfrm>
            <a:off x="547064" y="610119"/>
            <a:ext cx="10344569" cy="553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Digital from nice-to-have to </a:t>
            </a:r>
            <a:r>
              <a:rPr kumimoji="0" lang="en-US" sz="3600" b="0" i="0" u="none" strike="noStrike" kern="1200" cap="none" spc="-50" normalizeH="0" baseline="0" noProof="0">
                <a:ln w="3175">
                  <a:noFill/>
                </a:ln>
                <a:solidFill>
                  <a:srgbClr val="C08FED"/>
                </a:solidFill>
                <a:effectLst/>
                <a:uLnTx/>
                <a:uFillTx/>
                <a:latin typeface="Segoe UI Semibold"/>
                <a:ea typeface="+mn-ea"/>
                <a:cs typeface="Segoe UI" pitchFamily="34" charset="0"/>
              </a:rPr>
              <a:t>must-have.</a:t>
            </a:r>
          </a:p>
        </p:txBody>
      </p:sp>
      <p:sp>
        <p:nvSpPr>
          <p:cNvPr id="6" name="TextBox 5">
            <a:extLst>
              <a:ext uri="{FF2B5EF4-FFF2-40B4-BE49-F238E27FC236}">
                <a16:creationId xmlns:a16="http://schemas.microsoft.com/office/drawing/2014/main" id="{13F9763A-F1B3-4119-ADDF-C4946B325152}"/>
              </a:ext>
            </a:extLst>
          </p:cNvPr>
          <p:cNvSpPr txBox="1"/>
          <p:nvPr/>
        </p:nvSpPr>
        <p:spPr>
          <a:xfrm>
            <a:off x="0" y="2013624"/>
            <a:ext cx="612647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mn-cs"/>
              </a:rPr>
              <a:t>Pre-COVID</a:t>
            </a:r>
          </a:p>
        </p:txBody>
      </p:sp>
      <p:sp>
        <p:nvSpPr>
          <p:cNvPr id="8" name="TextBox 7">
            <a:extLst>
              <a:ext uri="{FF2B5EF4-FFF2-40B4-BE49-F238E27FC236}">
                <a16:creationId xmlns:a16="http://schemas.microsoft.com/office/drawing/2014/main" id="{6735D525-56FE-476E-BDF6-69AB5FC22360}"/>
              </a:ext>
            </a:extLst>
          </p:cNvPr>
          <p:cNvSpPr txBox="1"/>
          <p:nvPr/>
        </p:nvSpPr>
        <p:spPr>
          <a:xfrm>
            <a:off x="6095999" y="1987755"/>
            <a:ext cx="606552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8FED"/>
                </a:solidFill>
                <a:effectLst/>
                <a:uLnTx/>
                <a:uFillTx/>
                <a:latin typeface="Segoe UI"/>
                <a:ea typeface="+mn-ea"/>
                <a:cs typeface="+mn-cs"/>
              </a:rPr>
              <a:t>Post-COVID</a:t>
            </a:r>
          </a:p>
        </p:txBody>
      </p:sp>
      <p:sp>
        <p:nvSpPr>
          <p:cNvPr id="11" name="TextBox 10">
            <a:extLst>
              <a:ext uri="{FF2B5EF4-FFF2-40B4-BE49-F238E27FC236}">
                <a16:creationId xmlns:a16="http://schemas.microsoft.com/office/drawing/2014/main" id="{8FFB5500-E9CA-4841-B5B9-A047EA6414FA}"/>
              </a:ext>
            </a:extLst>
          </p:cNvPr>
          <p:cNvSpPr txBox="1"/>
          <p:nvPr/>
        </p:nvSpPr>
        <p:spPr>
          <a:xfrm>
            <a:off x="1631765" y="2828751"/>
            <a:ext cx="326934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Face-to-face is </a:t>
            </a:r>
            <a:r>
              <a:rPr kumimoji="0" lang="en-US" sz="1800" b="0" i="1" u="none" strike="noStrike" kern="1200" cap="none" spc="0" normalizeH="0" baseline="0" noProof="0">
                <a:ln>
                  <a:noFill/>
                </a:ln>
                <a:solidFill>
                  <a:srgbClr val="FFFFFF"/>
                </a:solidFill>
                <a:effectLst/>
                <a:uLnTx/>
                <a:uFillTx/>
                <a:latin typeface="Segoe UI"/>
                <a:ea typeface="+mn-ea"/>
                <a:cs typeface="+mn-cs"/>
              </a:rPr>
              <a:t>the</a:t>
            </a:r>
            <a:r>
              <a:rPr kumimoji="0" lang="en-US" sz="1800" b="0" i="0" u="none" strike="noStrike" kern="1200" cap="none" spc="0" normalizeH="0" baseline="0" noProof="0">
                <a:ln>
                  <a:noFill/>
                </a:ln>
                <a:solidFill>
                  <a:srgbClr val="FFFFFF"/>
                </a:solidFill>
                <a:effectLst/>
                <a:uLnTx/>
                <a:uFillTx/>
                <a:latin typeface="Segoe UI"/>
                <a:ea typeface="+mn-ea"/>
                <a:cs typeface="+mn-cs"/>
              </a:rPr>
              <a:t> most effective method</a:t>
            </a:r>
          </a:p>
        </p:txBody>
      </p:sp>
      <p:sp>
        <p:nvSpPr>
          <p:cNvPr id="12" name="TextBox 11">
            <a:extLst>
              <a:ext uri="{FF2B5EF4-FFF2-40B4-BE49-F238E27FC236}">
                <a16:creationId xmlns:a16="http://schemas.microsoft.com/office/drawing/2014/main" id="{8A7DA061-59E4-4ACF-B3ED-BE1CDF98B45D}"/>
              </a:ext>
            </a:extLst>
          </p:cNvPr>
          <p:cNvSpPr txBox="1"/>
          <p:nvPr/>
        </p:nvSpPr>
        <p:spPr>
          <a:xfrm>
            <a:off x="7704891" y="2967250"/>
            <a:ext cx="33436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8FED"/>
                </a:solidFill>
                <a:effectLst/>
                <a:uLnTx/>
                <a:uFillTx/>
                <a:latin typeface="Segoe UI"/>
                <a:ea typeface="+mn-ea"/>
                <a:cs typeface="+mn-cs"/>
              </a:rPr>
              <a:t>Face-to-face is </a:t>
            </a:r>
            <a:r>
              <a:rPr kumimoji="0" lang="en-US" sz="1800" b="0" i="1" u="none" strike="noStrike" kern="1200" cap="none" spc="0" normalizeH="0" baseline="0" noProof="0">
                <a:ln>
                  <a:noFill/>
                </a:ln>
                <a:solidFill>
                  <a:srgbClr val="C08FED"/>
                </a:solidFill>
                <a:effectLst/>
                <a:uLnTx/>
                <a:uFillTx/>
                <a:latin typeface="Segoe UI"/>
                <a:ea typeface="+mn-ea"/>
                <a:cs typeface="+mn-cs"/>
              </a:rPr>
              <a:t>one</a:t>
            </a:r>
            <a:r>
              <a:rPr kumimoji="0" lang="en-US" sz="1800" b="0" i="0" u="none" strike="noStrike" kern="1200" cap="none" spc="0" normalizeH="0" baseline="0" noProof="0">
                <a:ln>
                  <a:noFill/>
                </a:ln>
                <a:solidFill>
                  <a:srgbClr val="C08FED"/>
                </a:solidFill>
                <a:effectLst/>
                <a:uLnTx/>
                <a:uFillTx/>
                <a:latin typeface="Segoe UI"/>
                <a:ea typeface="+mn-ea"/>
                <a:cs typeface="+mn-cs"/>
              </a:rPr>
              <a:t> method</a:t>
            </a:r>
          </a:p>
        </p:txBody>
      </p:sp>
      <p:sp>
        <p:nvSpPr>
          <p:cNvPr id="14" name="TextBox 13">
            <a:extLst>
              <a:ext uri="{FF2B5EF4-FFF2-40B4-BE49-F238E27FC236}">
                <a16:creationId xmlns:a16="http://schemas.microsoft.com/office/drawing/2014/main" id="{CB92573C-A415-4DC0-A3E2-20D287575B06}"/>
              </a:ext>
            </a:extLst>
          </p:cNvPr>
          <p:cNvSpPr txBox="1"/>
          <p:nvPr/>
        </p:nvSpPr>
        <p:spPr>
          <a:xfrm>
            <a:off x="1682057" y="5712060"/>
            <a:ext cx="3168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Digital is a </a:t>
            </a:r>
            <a:r>
              <a:rPr kumimoji="0" lang="en-US" sz="1800" b="0" i="1" u="none" strike="noStrike" kern="1200" cap="none" spc="0" normalizeH="0" baseline="0" noProof="0">
                <a:ln>
                  <a:noFill/>
                </a:ln>
                <a:solidFill>
                  <a:srgbClr val="FFFFFF"/>
                </a:solidFill>
                <a:effectLst/>
                <a:uLnTx/>
                <a:uFillTx/>
                <a:latin typeface="Segoe UI"/>
                <a:ea typeface="+mn-ea"/>
                <a:cs typeface="+mn-cs"/>
              </a:rPr>
              <a:t>‘</a:t>
            </a:r>
            <a:r>
              <a:rPr kumimoji="0" lang="en-US" sz="1800" b="0" i="0" u="none" strike="noStrike" kern="1200" cap="none" spc="0" normalizeH="0" baseline="0" noProof="0">
                <a:ln>
                  <a:noFill/>
                </a:ln>
                <a:solidFill>
                  <a:srgbClr val="FFFFFF"/>
                </a:solidFill>
                <a:effectLst/>
                <a:uLnTx/>
                <a:uFillTx/>
                <a:latin typeface="Segoe UI"/>
                <a:ea typeface="+mn-ea"/>
                <a:cs typeface="+mn-cs"/>
              </a:rPr>
              <a:t>nice-to-have’</a:t>
            </a:r>
          </a:p>
        </p:txBody>
      </p:sp>
      <p:sp>
        <p:nvSpPr>
          <p:cNvPr id="16" name="TextBox 15">
            <a:extLst>
              <a:ext uri="{FF2B5EF4-FFF2-40B4-BE49-F238E27FC236}">
                <a16:creationId xmlns:a16="http://schemas.microsoft.com/office/drawing/2014/main" id="{D09CBAFD-3110-47AB-B7C0-BD5F857EF7B6}"/>
              </a:ext>
            </a:extLst>
          </p:cNvPr>
          <p:cNvSpPr txBox="1"/>
          <p:nvPr/>
        </p:nvSpPr>
        <p:spPr>
          <a:xfrm>
            <a:off x="7704891" y="5712060"/>
            <a:ext cx="34350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8FED"/>
                </a:solidFill>
                <a:effectLst/>
                <a:uLnTx/>
                <a:uFillTx/>
                <a:latin typeface="Segoe UI"/>
                <a:ea typeface="+mn-ea"/>
                <a:cs typeface="+mn-cs"/>
              </a:rPr>
              <a:t>Digital is a ‘must-have’</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FFE31F11-932E-40CB-B745-8781618BCB13}"/>
              </a:ext>
            </a:extLst>
          </p:cNvPr>
          <p:cNvSpPr txBox="1"/>
          <p:nvPr/>
        </p:nvSpPr>
        <p:spPr>
          <a:xfrm>
            <a:off x="1682057" y="4787045"/>
            <a:ext cx="3168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Digital = Primarily video</a:t>
            </a:r>
          </a:p>
        </p:txBody>
      </p:sp>
      <p:sp>
        <p:nvSpPr>
          <p:cNvPr id="20" name="TextBox 19">
            <a:extLst>
              <a:ext uri="{FF2B5EF4-FFF2-40B4-BE49-F238E27FC236}">
                <a16:creationId xmlns:a16="http://schemas.microsoft.com/office/drawing/2014/main" id="{89AF77B1-A606-4745-9B37-D41A9538D853}"/>
              </a:ext>
            </a:extLst>
          </p:cNvPr>
          <p:cNvSpPr txBox="1"/>
          <p:nvPr/>
        </p:nvSpPr>
        <p:spPr>
          <a:xfrm>
            <a:off x="7704891" y="4787045"/>
            <a:ext cx="37113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8FED"/>
                </a:solidFill>
                <a:effectLst/>
                <a:uLnTx/>
                <a:uFillTx/>
                <a:latin typeface="Segoe UI"/>
                <a:ea typeface="+mn-ea"/>
                <a:cs typeface="+mn-cs"/>
              </a:rPr>
              <a:t>Digital = Human experiences </a:t>
            </a:r>
          </a:p>
        </p:txBody>
      </p:sp>
      <p:sp>
        <p:nvSpPr>
          <p:cNvPr id="22" name="TextBox 21">
            <a:extLst>
              <a:ext uri="{FF2B5EF4-FFF2-40B4-BE49-F238E27FC236}">
                <a16:creationId xmlns:a16="http://schemas.microsoft.com/office/drawing/2014/main" id="{060ADBE5-5C76-4075-9025-C770426EBAE1}"/>
              </a:ext>
            </a:extLst>
          </p:cNvPr>
          <p:cNvSpPr txBox="1"/>
          <p:nvPr/>
        </p:nvSpPr>
        <p:spPr>
          <a:xfrm>
            <a:off x="1727777" y="3887431"/>
            <a:ext cx="30773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Face-to-face is required</a:t>
            </a:r>
          </a:p>
        </p:txBody>
      </p:sp>
      <p:sp>
        <p:nvSpPr>
          <p:cNvPr id="24" name="TextBox 23">
            <a:extLst>
              <a:ext uri="{FF2B5EF4-FFF2-40B4-BE49-F238E27FC236}">
                <a16:creationId xmlns:a16="http://schemas.microsoft.com/office/drawing/2014/main" id="{AD508467-ED3C-4191-BCFB-D04974628A92}"/>
              </a:ext>
            </a:extLst>
          </p:cNvPr>
          <p:cNvSpPr txBox="1"/>
          <p:nvPr/>
        </p:nvSpPr>
        <p:spPr>
          <a:xfrm>
            <a:off x="7704891" y="3887431"/>
            <a:ext cx="34828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8FED"/>
                </a:solidFill>
                <a:effectLst/>
                <a:uLnTx/>
                <a:uFillTx/>
                <a:latin typeface="Segoe UI"/>
                <a:ea typeface="+mn-ea"/>
                <a:cs typeface="+mn-cs"/>
              </a:rPr>
              <a:t>Digital can be more effective</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3" name="Straight Connector 2">
            <a:extLst>
              <a:ext uri="{FF2B5EF4-FFF2-40B4-BE49-F238E27FC236}">
                <a16:creationId xmlns:a16="http://schemas.microsoft.com/office/drawing/2014/main" id="{2D27F800-28F9-4247-805D-EE2899848A03}"/>
              </a:ext>
              <a:ext uri="{C183D7F6-B498-43B3-948B-1728B52AA6E4}">
                <adec:decorative xmlns:adec="http://schemas.microsoft.com/office/drawing/2017/decorative" val="1"/>
              </a:ext>
            </a:extLst>
          </p:cNvPr>
          <p:cNvCxnSpPr>
            <a:cxnSpLocks/>
          </p:cNvCxnSpPr>
          <p:nvPr/>
        </p:nvCxnSpPr>
        <p:spPr>
          <a:xfrm>
            <a:off x="5200749" y="3151916"/>
            <a:ext cx="1828800" cy="0"/>
          </a:xfrm>
          <a:prstGeom prst="line">
            <a:avLst/>
          </a:prstGeom>
          <a:ln w="3175">
            <a:gradFill flip="none" rotWithShape="1">
              <a:gsLst>
                <a:gs pos="0">
                  <a:schemeClr val="bg1"/>
                </a:gs>
                <a:gs pos="45000">
                  <a:schemeClr val="bg1"/>
                </a:gs>
                <a:gs pos="56000">
                  <a:srgbClr val="C08FED"/>
                </a:gs>
                <a:gs pos="100000">
                  <a:srgbClr val="C08FED"/>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12622A-DAC0-4AA3-83AA-DCD0E3282607}"/>
              </a:ext>
              <a:ext uri="{C183D7F6-B498-43B3-948B-1728B52AA6E4}">
                <adec:decorative xmlns:adec="http://schemas.microsoft.com/office/drawing/2017/decorative" val="1"/>
              </a:ext>
            </a:extLst>
          </p:cNvPr>
          <p:cNvCxnSpPr>
            <a:cxnSpLocks/>
          </p:cNvCxnSpPr>
          <p:nvPr/>
        </p:nvCxnSpPr>
        <p:spPr>
          <a:xfrm>
            <a:off x="5200749" y="5896726"/>
            <a:ext cx="1828800" cy="0"/>
          </a:xfrm>
          <a:prstGeom prst="line">
            <a:avLst/>
          </a:prstGeom>
          <a:ln w="3175">
            <a:gradFill flip="none" rotWithShape="1">
              <a:gsLst>
                <a:gs pos="0">
                  <a:schemeClr val="bg1"/>
                </a:gs>
                <a:gs pos="45000">
                  <a:schemeClr val="bg1"/>
                </a:gs>
                <a:gs pos="56000">
                  <a:srgbClr val="C08FED"/>
                </a:gs>
                <a:gs pos="100000">
                  <a:srgbClr val="C08FED"/>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C6C8EE-D72A-40BA-8B06-45DD2D725617}"/>
              </a:ext>
              <a:ext uri="{C183D7F6-B498-43B3-948B-1728B52AA6E4}">
                <adec:decorative xmlns:adec="http://schemas.microsoft.com/office/drawing/2017/decorative" val="1"/>
              </a:ext>
            </a:extLst>
          </p:cNvPr>
          <p:cNvCxnSpPr>
            <a:cxnSpLocks/>
          </p:cNvCxnSpPr>
          <p:nvPr/>
        </p:nvCxnSpPr>
        <p:spPr>
          <a:xfrm>
            <a:off x="5200749" y="4971711"/>
            <a:ext cx="1828800" cy="0"/>
          </a:xfrm>
          <a:prstGeom prst="line">
            <a:avLst/>
          </a:prstGeom>
          <a:ln w="3175">
            <a:gradFill flip="none" rotWithShape="1">
              <a:gsLst>
                <a:gs pos="0">
                  <a:schemeClr val="bg1"/>
                </a:gs>
                <a:gs pos="45000">
                  <a:schemeClr val="bg1"/>
                </a:gs>
                <a:gs pos="56000">
                  <a:srgbClr val="C08FED"/>
                </a:gs>
                <a:gs pos="100000">
                  <a:srgbClr val="C08FED"/>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3E72BF-A7E9-4B1F-B856-BE3889E7C06D}"/>
              </a:ext>
              <a:ext uri="{C183D7F6-B498-43B3-948B-1728B52AA6E4}">
                <adec:decorative xmlns:adec="http://schemas.microsoft.com/office/drawing/2017/decorative" val="1"/>
              </a:ext>
            </a:extLst>
          </p:cNvPr>
          <p:cNvCxnSpPr>
            <a:cxnSpLocks/>
          </p:cNvCxnSpPr>
          <p:nvPr/>
        </p:nvCxnSpPr>
        <p:spPr>
          <a:xfrm>
            <a:off x="5200749" y="4072097"/>
            <a:ext cx="1828800" cy="0"/>
          </a:xfrm>
          <a:prstGeom prst="line">
            <a:avLst/>
          </a:prstGeom>
          <a:ln w="3175">
            <a:gradFill flip="none" rotWithShape="1">
              <a:gsLst>
                <a:gs pos="0">
                  <a:schemeClr val="bg1"/>
                </a:gs>
                <a:gs pos="45000">
                  <a:schemeClr val="bg1"/>
                </a:gs>
                <a:gs pos="56000">
                  <a:srgbClr val="C08FED"/>
                </a:gs>
                <a:gs pos="100000">
                  <a:srgbClr val="C08FE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41714AE-AA68-4A69-9E11-1506898CD5EA}"/>
              </a:ext>
              <a:ext uri="{C183D7F6-B498-43B3-948B-1728B52AA6E4}">
                <adec:decorative xmlns:adec="http://schemas.microsoft.com/office/drawing/2017/decorative" val="1"/>
              </a:ext>
            </a:extLst>
          </p:cNvPr>
          <p:cNvSpPr/>
          <p:nvPr/>
        </p:nvSpPr>
        <p:spPr>
          <a:xfrm>
            <a:off x="5069070" y="308587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Oval 31">
            <a:extLst>
              <a:ext uri="{FF2B5EF4-FFF2-40B4-BE49-F238E27FC236}">
                <a16:creationId xmlns:a16="http://schemas.microsoft.com/office/drawing/2014/main" id="{B6A06F01-11E1-47E0-A5E7-ECEBC92095E4}"/>
              </a:ext>
              <a:ext uri="{C183D7F6-B498-43B3-948B-1728B52AA6E4}">
                <adec:decorative xmlns:adec="http://schemas.microsoft.com/office/drawing/2017/decorative" val="1"/>
              </a:ext>
            </a:extLst>
          </p:cNvPr>
          <p:cNvSpPr/>
          <p:nvPr/>
        </p:nvSpPr>
        <p:spPr>
          <a:xfrm>
            <a:off x="7012705" y="3085876"/>
            <a:ext cx="137160" cy="13716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Oval 33">
            <a:extLst>
              <a:ext uri="{FF2B5EF4-FFF2-40B4-BE49-F238E27FC236}">
                <a16:creationId xmlns:a16="http://schemas.microsoft.com/office/drawing/2014/main" id="{476FB535-8AD2-4CE5-94BF-FA55C2888EE9}"/>
              </a:ext>
              <a:ext uri="{C183D7F6-B498-43B3-948B-1728B52AA6E4}">
                <adec:decorative xmlns:adec="http://schemas.microsoft.com/office/drawing/2017/decorative" val="1"/>
              </a:ext>
            </a:extLst>
          </p:cNvPr>
          <p:cNvSpPr/>
          <p:nvPr/>
        </p:nvSpPr>
        <p:spPr>
          <a:xfrm>
            <a:off x="5069070" y="400131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Oval 35">
            <a:extLst>
              <a:ext uri="{FF2B5EF4-FFF2-40B4-BE49-F238E27FC236}">
                <a16:creationId xmlns:a16="http://schemas.microsoft.com/office/drawing/2014/main" id="{6248E99A-5BE5-422E-BBC2-6C9F3A1DA1A0}"/>
              </a:ext>
              <a:ext uri="{C183D7F6-B498-43B3-948B-1728B52AA6E4}">
                <adec:decorative xmlns:adec="http://schemas.microsoft.com/office/drawing/2017/decorative" val="1"/>
              </a:ext>
            </a:extLst>
          </p:cNvPr>
          <p:cNvSpPr/>
          <p:nvPr/>
        </p:nvSpPr>
        <p:spPr>
          <a:xfrm>
            <a:off x="7012705" y="4001316"/>
            <a:ext cx="137160" cy="13716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Oval 37">
            <a:extLst>
              <a:ext uri="{FF2B5EF4-FFF2-40B4-BE49-F238E27FC236}">
                <a16:creationId xmlns:a16="http://schemas.microsoft.com/office/drawing/2014/main" id="{BF03ACFF-3DF7-41F3-8592-FAE5E50DC9CF}"/>
              </a:ext>
              <a:ext uri="{C183D7F6-B498-43B3-948B-1728B52AA6E4}">
                <adec:decorative xmlns:adec="http://schemas.microsoft.com/office/drawing/2017/decorative" val="1"/>
              </a:ext>
            </a:extLst>
          </p:cNvPr>
          <p:cNvSpPr/>
          <p:nvPr/>
        </p:nvSpPr>
        <p:spPr>
          <a:xfrm>
            <a:off x="5069070" y="4905671"/>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Oval 39">
            <a:extLst>
              <a:ext uri="{FF2B5EF4-FFF2-40B4-BE49-F238E27FC236}">
                <a16:creationId xmlns:a16="http://schemas.microsoft.com/office/drawing/2014/main" id="{60580527-BF72-437F-8E75-0EEF07F42E97}"/>
              </a:ext>
              <a:ext uri="{C183D7F6-B498-43B3-948B-1728B52AA6E4}">
                <adec:decorative xmlns:adec="http://schemas.microsoft.com/office/drawing/2017/decorative" val="1"/>
              </a:ext>
            </a:extLst>
          </p:cNvPr>
          <p:cNvSpPr/>
          <p:nvPr/>
        </p:nvSpPr>
        <p:spPr>
          <a:xfrm>
            <a:off x="7012705" y="4905671"/>
            <a:ext cx="137160" cy="13716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Oval 41">
            <a:extLst>
              <a:ext uri="{FF2B5EF4-FFF2-40B4-BE49-F238E27FC236}">
                <a16:creationId xmlns:a16="http://schemas.microsoft.com/office/drawing/2014/main" id="{84A88603-5337-4DDC-B1B7-D76B9FAB1889}"/>
              </a:ext>
              <a:ext uri="{C183D7F6-B498-43B3-948B-1728B52AA6E4}">
                <adec:decorative xmlns:adec="http://schemas.microsoft.com/office/drawing/2017/decorative" val="1"/>
              </a:ext>
            </a:extLst>
          </p:cNvPr>
          <p:cNvSpPr/>
          <p:nvPr/>
        </p:nvSpPr>
        <p:spPr>
          <a:xfrm>
            <a:off x="5069070" y="582585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Oval 43">
            <a:extLst>
              <a:ext uri="{FF2B5EF4-FFF2-40B4-BE49-F238E27FC236}">
                <a16:creationId xmlns:a16="http://schemas.microsoft.com/office/drawing/2014/main" id="{3DA1495B-F5D3-4DF6-86DC-8720CB611730}"/>
              </a:ext>
              <a:ext uri="{C183D7F6-B498-43B3-948B-1728B52AA6E4}">
                <adec:decorative xmlns:adec="http://schemas.microsoft.com/office/drawing/2017/decorative" val="1"/>
              </a:ext>
            </a:extLst>
          </p:cNvPr>
          <p:cNvSpPr/>
          <p:nvPr/>
        </p:nvSpPr>
        <p:spPr>
          <a:xfrm>
            <a:off x="7012705" y="5825852"/>
            <a:ext cx="137160" cy="137160"/>
          </a:xfrm>
          <a:prstGeom prst="ellipse">
            <a:avLst/>
          </a:prstGeom>
          <a:solidFill>
            <a:srgbClr val="C08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589773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par>
                                <p:cTn id="31" presetID="10" presetClass="entr" presetSubtype="0" fill="hold" grpId="0" nodeType="withEffect">
                                  <p:stCondLst>
                                    <p:cond delay="9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22" presetClass="entr" presetSubtype="8"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1000"/>
                                        <p:tgtEl>
                                          <p:spTgt spid="10"/>
                                        </p:tgtEl>
                                      </p:cBhvr>
                                    </p:animEffect>
                                  </p:childTnLst>
                                </p:cTn>
                              </p:par>
                              <p:par>
                                <p:cTn id="48" presetID="10" presetClass="entr" presetSubtype="0" fill="hold" grpId="0" nodeType="withEffect">
                                  <p:stCondLst>
                                    <p:cond delay="90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22" presetClass="entr" presetSubtype="8"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1000"/>
                                        <p:tgtEl>
                                          <p:spTgt spid="7"/>
                                        </p:tgtEl>
                                      </p:cBhvr>
                                    </p:animEffect>
                                  </p:childTnLst>
                                </p:cTn>
                              </p:par>
                              <p:par>
                                <p:cTn id="65" presetID="10" presetClass="entr" presetSubtype="0" fill="hold" grpId="0" nodeType="withEffect">
                                  <p:stCondLst>
                                    <p:cond delay="90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18" grpId="0"/>
      <p:bldP spid="20" grpId="0"/>
      <p:bldP spid="22" grpId="0"/>
      <p:bldP spid="24" grpId="0"/>
      <p:bldP spid="29" grpId="0" animBg="1"/>
      <p:bldP spid="32" grpId="0" animBg="1"/>
      <p:bldP spid="34" grpId="0" animBg="1"/>
      <p:bldP spid="36" grpId="0" animBg="1"/>
      <p:bldP spid="38" grpId="0" animBg="1"/>
      <p:bldP spid="40" grpId="0" animBg="1"/>
      <p:bldP spid="42"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0" name="Picture 9" descr="A person showing a person something on the computer&#10;&#10;Description automatically generated with low confidence">
            <a:extLst>
              <a:ext uri="{FF2B5EF4-FFF2-40B4-BE49-F238E27FC236}">
                <a16:creationId xmlns:a16="http://schemas.microsoft.com/office/drawing/2014/main" id="{1B9636FA-DE37-4C98-939B-951E300BBDDA}"/>
              </a:ext>
            </a:extLst>
          </p:cNvPr>
          <p:cNvPicPr>
            <a:picLocks noChangeAspect="1"/>
          </p:cNvPicPr>
          <p:nvPr/>
        </p:nvPicPr>
        <p:blipFill>
          <a:blip r:embed="rId3"/>
          <a:stretch>
            <a:fillRect/>
          </a:stretch>
        </p:blipFill>
        <p:spPr>
          <a:xfrm>
            <a:off x="-5406" y="2198937"/>
            <a:ext cx="12202814" cy="4681728"/>
          </a:xfrm>
          <a:prstGeom prst="rect">
            <a:avLst/>
          </a:prstGeom>
        </p:spPr>
      </p:pic>
      <p:sp>
        <p:nvSpPr>
          <p:cNvPr id="5" name="Title 7">
            <a:extLst>
              <a:ext uri="{FF2B5EF4-FFF2-40B4-BE49-F238E27FC236}">
                <a16:creationId xmlns:a16="http://schemas.microsoft.com/office/drawing/2014/main" id="{1E920515-7355-4039-9691-3ACBF7F6C2E4}"/>
              </a:ext>
            </a:extLst>
          </p:cNvPr>
          <p:cNvSpPr txBox="1">
            <a:spLocks noGrp="1"/>
          </p:cNvSpPr>
          <p:nvPr>
            <p:ph type="title" idx="4294967295"/>
          </p:nvPr>
        </p:nvSpPr>
        <p:spPr>
          <a:xfrm>
            <a:off x="585565" y="340101"/>
            <a:ext cx="9449781" cy="553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An Opportunity for Education</a:t>
            </a:r>
          </a:p>
        </p:txBody>
      </p:sp>
      <p:pic>
        <p:nvPicPr>
          <p:cNvPr id="2" name="Picture 1">
            <a:extLst>
              <a:ext uri="{FF2B5EF4-FFF2-40B4-BE49-F238E27FC236}">
                <a16:creationId xmlns:a16="http://schemas.microsoft.com/office/drawing/2014/main" id="{55D4B2C3-1D7A-4BD9-8D81-24AFCFD6F06A}"/>
              </a:ext>
              <a:ext uri="{C183D7F6-B498-43B3-948B-1728B52AA6E4}">
                <adec:decorative xmlns:adec="http://schemas.microsoft.com/office/drawing/2017/decorative" val="1"/>
              </a:ext>
            </a:extLst>
          </p:cNvPr>
          <p:cNvPicPr>
            <a:picLocks noChangeAspect="1"/>
          </p:cNvPicPr>
          <p:nvPr/>
        </p:nvPicPr>
        <p:blipFill>
          <a:blip r:embed="rId4">
            <a:biLevel thresh="25000"/>
            <a:extLst>
              <a:ext uri="{28A0092B-C50C-407E-A947-70E740481C1C}">
                <a14:useLocalDpi xmlns:a14="http://schemas.microsoft.com/office/drawing/2010/main"/>
              </a:ext>
            </a:extLst>
          </a:blip>
          <a:stretch>
            <a:fillRect/>
          </a:stretch>
        </p:blipFill>
        <p:spPr>
          <a:xfrm>
            <a:off x="1596206" y="191893"/>
            <a:ext cx="1732349" cy="933400"/>
          </a:xfrm>
          <a:prstGeom prst="rect">
            <a:avLst/>
          </a:prstGeom>
          <a:ln>
            <a:noFill/>
          </a:ln>
        </p:spPr>
      </p:pic>
      <p:sp>
        <p:nvSpPr>
          <p:cNvPr id="3" name="[T2O] TextBox 22">
            <a:extLst>
              <a:ext uri="{FF2B5EF4-FFF2-40B4-BE49-F238E27FC236}">
                <a16:creationId xmlns:a16="http://schemas.microsoft.com/office/drawing/2014/main" id="{C9DEE370-8A4A-4183-99D7-B747B65D4092}"/>
              </a:ext>
              <a:ext uri="{C183D7F6-B498-43B3-948B-1728B52AA6E4}">
                <adec:decorative xmlns:adec="http://schemas.microsoft.com/office/drawing/2017/decorative" val="1"/>
              </a:ext>
            </a:extLst>
          </p:cNvPr>
          <p:cNvSpPr/>
          <p:nvPr/>
        </p:nvSpPr>
        <p:spPr>
          <a:xfrm rot="21432806">
            <a:off x="2247232" y="1089248"/>
            <a:ext cx="3653013" cy="876066"/>
          </a:xfrm>
          <a:custGeom>
            <a:avLst/>
            <a:gdLst/>
            <a:ahLst/>
            <a:cxnLst/>
            <a:rect l="l" t="t" r="r" b="b"/>
            <a:pathLst>
              <a:path w="2658889" h="637655">
                <a:moveTo>
                  <a:pt x="2010966" y="202593"/>
                </a:moveTo>
                <a:lnTo>
                  <a:pt x="2040434" y="205867"/>
                </a:lnTo>
                <a:cubicBezTo>
                  <a:pt x="2047528" y="211870"/>
                  <a:pt x="2052439" y="220055"/>
                  <a:pt x="2055168" y="230424"/>
                </a:cubicBezTo>
                <a:lnTo>
                  <a:pt x="2055168" y="305731"/>
                </a:lnTo>
                <a:cubicBezTo>
                  <a:pt x="2055441" y="313916"/>
                  <a:pt x="2057078" y="322647"/>
                  <a:pt x="2060079" y="331924"/>
                </a:cubicBezTo>
                <a:cubicBezTo>
                  <a:pt x="2060625" y="333016"/>
                  <a:pt x="2061716" y="334107"/>
                  <a:pt x="2063354" y="335199"/>
                </a:cubicBezTo>
                <a:cubicBezTo>
                  <a:pt x="2071266" y="340383"/>
                  <a:pt x="2076723" y="348023"/>
                  <a:pt x="2079724" y="358118"/>
                </a:cubicBezTo>
                <a:cubicBezTo>
                  <a:pt x="2079179" y="367941"/>
                  <a:pt x="2075905" y="377763"/>
                  <a:pt x="2069902" y="387586"/>
                </a:cubicBezTo>
                <a:lnTo>
                  <a:pt x="2046982" y="392497"/>
                </a:lnTo>
                <a:cubicBezTo>
                  <a:pt x="2038524" y="391133"/>
                  <a:pt x="2030338" y="387313"/>
                  <a:pt x="2022426" y="381038"/>
                </a:cubicBezTo>
                <a:lnTo>
                  <a:pt x="2006055" y="359755"/>
                </a:lnTo>
                <a:cubicBezTo>
                  <a:pt x="2000597" y="351570"/>
                  <a:pt x="1997323" y="341747"/>
                  <a:pt x="1996232" y="330287"/>
                </a:cubicBezTo>
                <a:cubicBezTo>
                  <a:pt x="1993776" y="321829"/>
                  <a:pt x="1989411" y="313643"/>
                  <a:pt x="1983135" y="305731"/>
                </a:cubicBezTo>
                <a:cubicBezTo>
                  <a:pt x="1978497" y="298091"/>
                  <a:pt x="1974677" y="288814"/>
                  <a:pt x="1971675" y="277900"/>
                </a:cubicBezTo>
                <a:lnTo>
                  <a:pt x="1971675" y="240246"/>
                </a:lnTo>
                <a:cubicBezTo>
                  <a:pt x="1973858" y="231242"/>
                  <a:pt x="1978769" y="223057"/>
                  <a:pt x="1986409" y="215690"/>
                </a:cubicBezTo>
                <a:cubicBezTo>
                  <a:pt x="1994322" y="212961"/>
                  <a:pt x="2002508" y="208595"/>
                  <a:pt x="2010966" y="202593"/>
                </a:cubicBezTo>
                <a:close/>
                <a:moveTo>
                  <a:pt x="933711" y="202593"/>
                </a:moveTo>
                <a:lnTo>
                  <a:pt x="897694" y="227149"/>
                </a:lnTo>
                <a:lnTo>
                  <a:pt x="882960" y="241883"/>
                </a:lnTo>
                <a:lnTo>
                  <a:pt x="871500" y="259891"/>
                </a:lnTo>
                <a:lnTo>
                  <a:pt x="856766" y="274625"/>
                </a:lnTo>
                <a:cubicBezTo>
                  <a:pt x="854311" y="281992"/>
                  <a:pt x="852674" y="290178"/>
                  <a:pt x="851855" y="299182"/>
                </a:cubicBezTo>
                <a:cubicBezTo>
                  <a:pt x="852128" y="306276"/>
                  <a:pt x="855948" y="312279"/>
                  <a:pt x="863315" y="317190"/>
                </a:cubicBezTo>
                <a:lnTo>
                  <a:pt x="884597" y="325376"/>
                </a:lnTo>
                <a:cubicBezTo>
                  <a:pt x="891419" y="325103"/>
                  <a:pt x="898513" y="323466"/>
                  <a:pt x="905880" y="320465"/>
                </a:cubicBezTo>
                <a:cubicBezTo>
                  <a:pt x="908335" y="313370"/>
                  <a:pt x="911610" y="306822"/>
                  <a:pt x="915702" y="300819"/>
                </a:cubicBezTo>
                <a:lnTo>
                  <a:pt x="933711" y="289359"/>
                </a:lnTo>
                <a:lnTo>
                  <a:pt x="948445" y="274625"/>
                </a:lnTo>
                <a:lnTo>
                  <a:pt x="963179" y="230424"/>
                </a:lnTo>
                <a:cubicBezTo>
                  <a:pt x="961815" y="222784"/>
                  <a:pt x="959632" y="215144"/>
                  <a:pt x="956630" y="207504"/>
                </a:cubicBezTo>
                <a:cubicBezTo>
                  <a:pt x="949536" y="205048"/>
                  <a:pt x="941896" y="203411"/>
                  <a:pt x="933711" y="202593"/>
                </a:cubicBezTo>
                <a:close/>
                <a:moveTo>
                  <a:pt x="39291" y="202593"/>
                </a:moveTo>
                <a:lnTo>
                  <a:pt x="68759" y="205867"/>
                </a:lnTo>
                <a:cubicBezTo>
                  <a:pt x="75853" y="211870"/>
                  <a:pt x="80764" y="220055"/>
                  <a:pt x="83493" y="230424"/>
                </a:cubicBezTo>
                <a:lnTo>
                  <a:pt x="83493" y="305731"/>
                </a:lnTo>
                <a:cubicBezTo>
                  <a:pt x="83766" y="313916"/>
                  <a:pt x="85403" y="322647"/>
                  <a:pt x="88404" y="331924"/>
                </a:cubicBezTo>
                <a:cubicBezTo>
                  <a:pt x="88950" y="333016"/>
                  <a:pt x="90041" y="334107"/>
                  <a:pt x="91678" y="335199"/>
                </a:cubicBezTo>
                <a:cubicBezTo>
                  <a:pt x="99591" y="340383"/>
                  <a:pt x="105048" y="348023"/>
                  <a:pt x="108049" y="358118"/>
                </a:cubicBezTo>
                <a:cubicBezTo>
                  <a:pt x="107504" y="367941"/>
                  <a:pt x="104230" y="377763"/>
                  <a:pt x="98227" y="387586"/>
                </a:cubicBezTo>
                <a:lnTo>
                  <a:pt x="75307" y="392497"/>
                </a:lnTo>
                <a:cubicBezTo>
                  <a:pt x="66849" y="391133"/>
                  <a:pt x="58663" y="387313"/>
                  <a:pt x="50751" y="381038"/>
                </a:cubicBezTo>
                <a:lnTo>
                  <a:pt x="34380" y="359755"/>
                </a:lnTo>
                <a:cubicBezTo>
                  <a:pt x="28923" y="351570"/>
                  <a:pt x="25648" y="341747"/>
                  <a:pt x="24557" y="330287"/>
                </a:cubicBezTo>
                <a:cubicBezTo>
                  <a:pt x="22101" y="321829"/>
                  <a:pt x="17736" y="313643"/>
                  <a:pt x="11460" y="305731"/>
                </a:cubicBezTo>
                <a:cubicBezTo>
                  <a:pt x="6822" y="298091"/>
                  <a:pt x="3002" y="288814"/>
                  <a:pt x="0" y="277900"/>
                </a:cubicBezTo>
                <a:lnTo>
                  <a:pt x="0" y="240246"/>
                </a:lnTo>
                <a:cubicBezTo>
                  <a:pt x="2183" y="231242"/>
                  <a:pt x="7094" y="223057"/>
                  <a:pt x="14734" y="215690"/>
                </a:cubicBezTo>
                <a:cubicBezTo>
                  <a:pt x="22647" y="212961"/>
                  <a:pt x="30832" y="208595"/>
                  <a:pt x="39291" y="202593"/>
                </a:cubicBezTo>
                <a:close/>
                <a:moveTo>
                  <a:pt x="2560663" y="197681"/>
                </a:moveTo>
                <a:cubicBezTo>
                  <a:pt x="2556842" y="200683"/>
                  <a:pt x="2553568" y="205048"/>
                  <a:pt x="2550840" y="210778"/>
                </a:cubicBezTo>
                <a:cubicBezTo>
                  <a:pt x="2555479" y="213507"/>
                  <a:pt x="2560390" y="215144"/>
                  <a:pt x="2565574" y="215690"/>
                </a:cubicBezTo>
                <a:cubicBezTo>
                  <a:pt x="2569121" y="212688"/>
                  <a:pt x="2572395" y="208868"/>
                  <a:pt x="2575397" y="204230"/>
                </a:cubicBezTo>
                <a:cubicBezTo>
                  <a:pt x="2571031" y="201228"/>
                  <a:pt x="2566120" y="199046"/>
                  <a:pt x="2560663" y="197681"/>
                </a:cubicBezTo>
                <a:close/>
                <a:moveTo>
                  <a:pt x="1189063" y="197681"/>
                </a:moveTo>
                <a:cubicBezTo>
                  <a:pt x="1185243" y="200683"/>
                  <a:pt x="1181968" y="205048"/>
                  <a:pt x="1179240" y="210778"/>
                </a:cubicBezTo>
                <a:cubicBezTo>
                  <a:pt x="1183878" y="213507"/>
                  <a:pt x="1188790" y="215144"/>
                  <a:pt x="1193974" y="215690"/>
                </a:cubicBezTo>
                <a:cubicBezTo>
                  <a:pt x="1197521" y="212688"/>
                  <a:pt x="1200795" y="208868"/>
                  <a:pt x="1203797" y="204230"/>
                </a:cubicBezTo>
                <a:cubicBezTo>
                  <a:pt x="1199431" y="201228"/>
                  <a:pt x="1194520" y="199046"/>
                  <a:pt x="1189063" y="197681"/>
                </a:cubicBezTo>
                <a:close/>
                <a:moveTo>
                  <a:pt x="1640123" y="191133"/>
                </a:moveTo>
                <a:cubicBezTo>
                  <a:pt x="1634121" y="195499"/>
                  <a:pt x="1627436" y="199455"/>
                  <a:pt x="1620069" y="203002"/>
                </a:cubicBezTo>
                <a:cubicBezTo>
                  <a:pt x="1613248" y="207095"/>
                  <a:pt x="1609564" y="213370"/>
                  <a:pt x="1609018" y="221829"/>
                </a:cubicBezTo>
                <a:cubicBezTo>
                  <a:pt x="1606835" y="228923"/>
                  <a:pt x="1603152" y="235744"/>
                  <a:pt x="1597968" y="242293"/>
                </a:cubicBezTo>
                <a:cubicBezTo>
                  <a:pt x="1592238" y="245021"/>
                  <a:pt x="1587054" y="249932"/>
                  <a:pt x="1582415" y="257027"/>
                </a:cubicBezTo>
                <a:cubicBezTo>
                  <a:pt x="1575321" y="261119"/>
                  <a:pt x="1571228" y="267531"/>
                  <a:pt x="1570137" y="276263"/>
                </a:cubicBezTo>
                <a:cubicBezTo>
                  <a:pt x="1567409" y="282811"/>
                  <a:pt x="1563316" y="289087"/>
                  <a:pt x="1557859" y="295089"/>
                </a:cubicBezTo>
                <a:cubicBezTo>
                  <a:pt x="1553766" y="301911"/>
                  <a:pt x="1551583" y="309687"/>
                  <a:pt x="1551310" y="318418"/>
                </a:cubicBezTo>
                <a:cubicBezTo>
                  <a:pt x="1554857" y="323875"/>
                  <a:pt x="1559632" y="329196"/>
                  <a:pt x="1565635" y="334380"/>
                </a:cubicBezTo>
                <a:lnTo>
                  <a:pt x="1571774" y="341747"/>
                </a:lnTo>
                <a:cubicBezTo>
                  <a:pt x="1575321" y="340110"/>
                  <a:pt x="1578459" y="337654"/>
                  <a:pt x="1581187" y="334380"/>
                </a:cubicBezTo>
                <a:lnTo>
                  <a:pt x="1599605" y="322920"/>
                </a:lnTo>
                <a:cubicBezTo>
                  <a:pt x="1601242" y="316372"/>
                  <a:pt x="1604380" y="309005"/>
                  <a:pt x="1609018" y="300819"/>
                </a:cubicBezTo>
                <a:cubicBezTo>
                  <a:pt x="1613657" y="295635"/>
                  <a:pt x="1617750" y="289769"/>
                  <a:pt x="1621297" y="283220"/>
                </a:cubicBezTo>
                <a:cubicBezTo>
                  <a:pt x="1624025" y="276672"/>
                  <a:pt x="1628800" y="270942"/>
                  <a:pt x="1635621" y="266031"/>
                </a:cubicBezTo>
                <a:cubicBezTo>
                  <a:pt x="1637258" y="258118"/>
                  <a:pt x="1638214" y="249250"/>
                  <a:pt x="1638486" y="239428"/>
                </a:cubicBezTo>
                <a:lnTo>
                  <a:pt x="1640123" y="217736"/>
                </a:lnTo>
                <a:lnTo>
                  <a:pt x="1643398" y="213234"/>
                </a:lnTo>
                <a:lnTo>
                  <a:pt x="1644625" y="192770"/>
                </a:lnTo>
                <a:close/>
                <a:moveTo>
                  <a:pt x="2177914" y="181310"/>
                </a:moveTo>
                <a:lnTo>
                  <a:pt x="2191420" y="182129"/>
                </a:lnTo>
                <a:cubicBezTo>
                  <a:pt x="2199060" y="184312"/>
                  <a:pt x="2206972" y="188404"/>
                  <a:pt x="2215158" y="194407"/>
                </a:cubicBezTo>
                <a:cubicBezTo>
                  <a:pt x="2220342" y="200683"/>
                  <a:pt x="2224162" y="208323"/>
                  <a:pt x="2226618" y="217327"/>
                </a:cubicBezTo>
                <a:lnTo>
                  <a:pt x="2235622" y="245567"/>
                </a:lnTo>
                <a:cubicBezTo>
                  <a:pt x="2243535" y="272306"/>
                  <a:pt x="2254721" y="293043"/>
                  <a:pt x="2269183" y="307777"/>
                </a:cubicBezTo>
                <a:cubicBezTo>
                  <a:pt x="2270547" y="309687"/>
                  <a:pt x="2272457" y="311051"/>
                  <a:pt x="2274913" y="311870"/>
                </a:cubicBezTo>
                <a:cubicBezTo>
                  <a:pt x="2279551" y="308596"/>
                  <a:pt x="2285008" y="305321"/>
                  <a:pt x="2291284" y="302047"/>
                </a:cubicBezTo>
                <a:cubicBezTo>
                  <a:pt x="2297559" y="297681"/>
                  <a:pt x="2302607" y="291269"/>
                  <a:pt x="2306427" y="282811"/>
                </a:cubicBezTo>
                <a:lnTo>
                  <a:pt x="2320752" y="261938"/>
                </a:lnTo>
                <a:cubicBezTo>
                  <a:pt x="2322116" y="252934"/>
                  <a:pt x="2322525" y="242975"/>
                  <a:pt x="2321979" y="232061"/>
                </a:cubicBezTo>
                <a:cubicBezTo>
                  <a:pt x="2323344" y="223329"/>
                  <a:pt x="2326209" y="214462"/>
                  <a:pt x="2330574" y="205458"/>
                </a:cubicBezTo>
                <a:cubicBezTo>
                  <a:pt x="2337668" y="199728"/>
                  <a:pt x="2345854" y="195499"/>
                  <a:pt x="2355131" y="192770"/>
                </a:cubicBezTo>
                <a:lnTo>
                  <a:pt x="2377232" y="187040"/>
                </a:lnTo>
                <a:lnTo>
                  <a:pt x="2382962" y="191133"/>
                </a:lnTo>
                <a:cubicBezTo>
                  <a:pt x="2391420" y="191951"/>
                  <a:pt x="2399196" y="194953"/>
                  <a:pt x="2406291" y="200137"/>
                </a:cubicBezTo>
                <a:cubicBezTo>
                  <a:pt x="2405745" y="208868"/>
                  <a:pt x="2402198" y="216781"/>
                  <a:pt x="2395649" y="223875"/>
                </a:cubicBezTo>
                <a:cubicBezTo>
                  <a:pt x="2390738" y="229878"/>
                  <a:pt x="2386509" y="237245"/>
                  <a:pt x="2382962" y="245976"/>
                </a:cubicBezTo>
                <a:cubicBezTo>
                  <a:pt x="2377505" y="252797"/>
                  <a:pt x="2374503" y="261119"/>
                  <a:pt x="2373958" y="270942"/>
                </a:cubicBezTo>
                <a:lnTo>
                  <a:pt x="2363316" y="294271"/>
                </a:lnTo>
                <a:cubicBezTo>
                  <a:pt x="2362498" y="302456"/>
                  <a:pt x="2360179" y="311188"/>
                  <a:pt x="2356359" y="320465"/>
                </a:cubicBezTo>
                <a:lnTo>
                  <a:pt x="2339578" y="338473"/>
                </a:lnTo>
                <a:cubicBezTo>
                  <a:pt x="2333848" y="344476"/>
                  <a:pt x="2327027" y="350205"/>
                  <a:pt x="2319114" y="355662"/>
                </a:cubicBezTo>
                <a:cubicBezTo>
                  <a:pt x="2311475" y="360028"/>
                  <a:pt x="2302198" y="363848"/>
                  <a:pt x="2291284" y="367122"/>
                </a:cubicBezTo>
                <a:lnTo>
                  <a:pt x="2257723" y="374898"/>
                </a:lnTo>
                <a:cubicBezTo>
                  <a:pt x="2249537" y="374080"/>
                  <a:pt x="2240806" y="371624"/>
                  <a:pt x="2231529" y="367531"/>
                </a:cubicBezTo>
                <a:lnTo>
                  <a:pt x="2213112" y="349523"/>
                </a:lnTo>
                <a:cubicBezTo>
                  <a:pt x="2209019" y="341065"/>
                  <a:pt x="2205608" y="331106"/>
                  <a:pt x="2202880" y="319646"/>
                </a:cubicBezTo>
                <a:cubicBezTo>
                  <a:pt x="2197968" y="313098"/>
                  <a:pt x="2193330" y="305048"/>
                  <a:pt x="2188964" y="295499"/>
                </a:cubicBezTo>
                <a:lnTo>
                  <a:pt x="2178732" y="267258"/>
                </a:lnTo>
                <a:lnTo>
                  <a:pt x="2173002" y="263575"/>
                </a:lnTo>
                <a:lnTo>
                  <a:pt x="2168500" y="245976"/>
                </a:lnTo>
                <a:lnTo>
                  <a:pt x="2168910" y="239018"/>
                </a:lnTo>
                <a:cubicBezTo>
                  <a:pt x="2163998" y="233016"/>
                  <a:pt x="2157586" y="228104"/>
                  <a:pt x="2149674" y="224284"/>
                </a:cubicBezTo>
                <a:cubicBezTo>
                  <a:pt x="2146399" y="219919"/>
                  <a:pt x="2143807" y="214871"/>
                  <a:pt x="2141898" y="209141"/>
                </a:cubicBezTo>
                <a:lnTo>
                  <a:pt x="2147218" y="199728"/>
                </a:lnTo>
                <a:cubicBezTo>
                  <a:pt x="2152402" y="193179"/>
                  <a:pt x="2159633" y="187995"/>
                  <a:pt x="2168910" y="184175"/>
                </a:cubicBezTo>
                <a:close/>
                <a:moveTo>
                  <a:pt x="2595042" y="151842"/>
                </a:moveTo>
                <a:lnTo>
                  <a:pt x="2617961" y="151842"/>
                </a:lnTo>
                <a:lnTo>
                  <a:pt x="2629421" y="160028"/>
                </a:lnTo>
                <a:lnTo>
                  <a:pt x="2627784" y="184584"/>
                </a:lnTo>
                <a:lnTo>
                  <a:pt x="2632695" y="189496"/>
                </a:lnTo>
                <a:cubicBezTo>
                  <a:pt x="2639790" y="193589"/>
                  <a:pt x="2644701" y="200137"/>
                  <a:pt x="2647429" y="209141"/>
                </a:cubicBezTo>
                <a:lnTo>
                  <a:pt x="2627784" y="230424"/>
                </a:lnTo>
                <a:cubicBezTo>
                  <a:pt x="2620690" y="235881"/>
                  <a:pt x="2611959" y="240792"/>
                  <a:pt x="2601590" y="245158"/>
                </a:cubicBezTo>
                <a:cubicBezTo>
                  <a:pt x="2594223" y="248977"/>
                  <a:pt x="2586038" y="254434"/>
                  <a:pt x="2577034" y="261529"/>
                </a:cubicBezTo>
                <a:lnTo>
                  <a:pt x="2541017" y="266440"/>
                </a:lnTo>
                <a:cubicBezTo>
                  <a:pt x="2532013" y="268077"/>
                  <a:pt x="2521645" y="270806"/>
                  <a:pt x="2509912" y="274625"/>
                </a:cubicBezTo>
                <a:lnTo>
                  <a:pt x="2496815" y="286085"/>
                </a:lnTo>
                <a:cubicBezTo>
                  <a:pt x="2497361" y="289905"/>
                  <a:pt x="2498998" y="293725"/>
                  <a:pt x="2501727" y="297545"/>
                </a:cubicBezTo>
                <a:cubicBezTo>
                  <a:pt x="2507184" y="304639"/>
                  <a:pt x="2514278" y="310642"/>
                  <a:pt x="2523009" y="315553"/>
                </a:cubicBezTo>
                <a:cubicBezTo>
                  <a:pt x="2529830" y="322102"/>
                  <a:pt x="2538016" y="327559"/>
                  <a:pt x="2547566" y="331924"/>
                </a:cubicBezTo>
                <a:cubicBezTo>
                  <a:pt x="2556297" y="335744"/>
                  <a:pt x="2566665" y="338473"/>
                  <a:pt x="2578671" y="340110"/>
                </a:cubicBezTo>
                <a:lnTo>
                  <a:pt x="2604864" y="354844"/>
                </a:lnTo>
                <a:cubicBezTo>
                  <a:pt x="2609776" y="355662"/>
                  <a:pt x="2614687" y="357300"/>
                  <a:pt x="2619598" y="359755"/>
                </a:cubicBezTo>
                <a:lnTo>
                  <a:pt x="2635970" y="354844"/>
                </a:lnTo>
                <a:lnTo>
                  <a:pt x="2653978" y="353207"/>
                </a:lnTo>
                <a:lnTo>
                  <a:pt x="2658889" y="356481"/>
                </a:lnTo>
                <a:lnTo>
                  <a:pt x="2658889" y="366304"/>
                </a:lnTo>
                <a:cubicBezTo>
                  <a:pt x="2654796" y="374489"/>
                  <a:pt x="2648248" y="381583"/>
                  <a:pt x="2639244" y="387586"/>
                </a:cubicBezTo>
                <a:lnTo>
                  <a:pt x="2635970" y="392497"/>
                </a:lnTo>
                <a:lnTo>
                  <a:pt x="2608139" y="394135"/>
                </a:lnTo>
                <a:lnTo>
                  <a:pt x="2604864" y="392497"/>
                </a:lnTo>
                <a:lnTo>
                  <a:pt x="2567211" y="390860"/>
                </a:lnTo>
                <a:cubicBezTo>
                  <a:pt x="2557661" y="388405"/>
                  <a:pt x="2547838" y="384585"/>
                  <a:pt x="2537743" y="379401"/>
                </a:cubicBezTo>
                <a:cubicBezTo>
                  <a:pt x="2529557" y="374762"/>
                  <a:pt x="2519735" y="371488"/>
                  <a:pt x="2508275" y="369578"/>
                </a:cubicBezTo>
                <a:cubicBezTo>
                  <a:pt x="2500089" y="365758"/>
                  <a:pt x="2491904" y="360301"/>
                  <a:pt x="2483718" y="353207"/>
                </a:cubicBezTo>
                <a:lnTo>
                  <a:pt x="2457525" y="338473"/>
                </a:lnTo>
                <a:cubicBezTo>
                  <a:pt x="2451522" y="331106"/>
                  <a:pt x="2446611" y="322375"/>
                  <a:pt x="2442791" y="312279"/>
                </a:cubicBezTo>
                <a:cubicBezTo>
                  <a:pt x="2439789" y="303002"/>
                  <a:pt x="2434332" y="294816"/>
                  <a:pt x="2426420" y="287722"/>
                </a:cubicBezTo>
                <a:lnTo>
                  <a:pt x="2416597" y="266440"/>
                </a:lnTo>
                <a:lnTo>
                  <a:pt x="2421508" y="261529"/>
                </a:lnTo>
                <a:cubicBezTo>
                  <a:pt x="2423964" y="251979"/>
                  <a:pt x="2429966" y="244339"/>
                  <a:pt x="2439516" y="238609"/>
                </a:cubicBezTo>
                <a:cubicBezTo>
                  <a:pt x="2447975" y="235335"/>
                  <a:pt x="2456706" y="230424"/>
                  <a:pt x="2465710" y="223875"/>
                </a:cubicBezTo>
                <a:lnTo>
                  <a:pt x="2480444" y="199318"/>
                </a:lnTo>
                <a:lnTo>
                  <a:pt x="2505001" y="182947"/>
                </a:lnTo>
                <a:cubicBezTo>
                  <a:pt x="2514551" y="178036"/>
                  <a:pt x="2524919" y="174762"/>
                  <a:pt x="2536106" y="173125"/>
                </a:cubicBezTo>
                <a:cubicBezTo>
                  <a:pt x="2545110" y="170942"/>
                  <a:pt x="2554933" y="167668"/>
                  <a:pt x="2565574" y="163302"/>
                </a:cubicBezTo>
                <a:cubicBezTo>
                  <a:pt x="2574032" y="158391"/>
                  <a:pt x="2583855" y="154571"/>
                  <a:pt x="2595042" y="151842"/>
                </a:cubicBezTo>
                <a:close/>
                <a:moveTo>
                  <a:pt x="1223442" y="151842"/>
                </a:moveTo>
                <a:lnTo>
                  <a:pt x="1246361" y="151842"/>
                </a:lnTo>
                <a:lnTo>
                  <a:pt x="1257821" y="160028"/>
                </a:lnTo>
                <a:lnTo>
                  <a:pt x="1256184" y="184584"/>
                </a:lnTo>
                <a:lnTo>
                  <a:pt x="1261095" y="189496"/>
                </a:lnTo>
                <a:cubicBezTo>
                  <a:pt x="1268189" y="193589"/>
                  <a:pt x="1273101" y="200137"/>
                  <a:pt x="1275829" y="209141"/>
                </a:cubicBezTo>
                <a:lnTo>
                  <a:pt x="1256184" y="230424"/>
                </a:lnTo>
                <a:cubicBezTo>
                  <a:pt x="1249090" y="235881"/>
                  <a:pt x="1240359" y="240792"/>
                  <a:pt x="1229990" y="245158"/>
                </a:cubicBezTo>
                <a:cubicBezTo>
                  <a:pt x="1222623" y="248977"/>
                  <a:pt x="1214438" y="254434"/>
                  <a:pt x="1205434" y="261529"/>
                </a:cubicBezTo>
                <a:lnTo>
                  <a:pt x="1169417" y="266440"/>
                </a:lnTo>
                <a:cubicBezTo>
                  <a:pt x="1160413" y="268077"/>
                  <a:pt x="1150045" y="270806"/>
                  <a:pt x="1138312" y="274625"/>
                </a:cubicBezTo>
                <a:lnTo>
                  <a:pt x="1125215" y="286085"/>
                </a:lnTo>
                <a:cubicBezTo>
                  <a:pt x="1125761" y="289905"/>
                  <a:pt x="1127398" y="293725"/>
                  <a:pt x="1130127" y="297545"/>
                </a:cubicBezTo>
                <a:cubicBezTo>
                  <a:pt x="1135584" y="304639"/>
                  <a:pt x="1142678" y="310642"/>
                  <a:pt x="1151409" y="315553"/>
                </a:cubicBezTo>
                <a:cubicBezTo>
                  <a:pt x="1158230" y="322102"/>
                  <a:pt x="1166416" y="327559"/>
                  <a:pt x="1175966" y="331924"/>
                </a:cubicBezTo>
                <a:cubicBezTo>
                  <a:pt x="1184697" y="335744"/>
                  <a:pt x="1195065" y="338473"/>
                  <a:pt x="1207071" y="340110"/>
                </a:cubicBezTo>
                <a:lnTo>
                  <a:pt x="1233265" y="354844"/>
                </a:lnTo>
                <a:cubicBezTo>
                  <a:pt x="1238176" y="355662"/>
                  <a:pt x="1243087" y="357300"/>
                  <a:pt x="1247999" y="359755"/>
                </a:cubicBezTo>
                <a:lnTo>
                  <a:pt x="1264370" y="354844"/>
                </a:lnTo>
                <a:lnTo>
                  <a:pt x="1282378" y="353207"/>
                </a:lnTo>
                <a:lnTo>
                  <a:pt x="1287289" y="356481"/>
                </a:lnTo>
                <a:lnTo>
                  <a:pt x="1287289" y="366304"/>
                </a:lnTo>
                <a:cubicBezTo>
                  <a:pt x="1283196" y="374489"/>
                  <a:pt x="1276648" y="381583"/>
                  <a:pt x="1267644" y="387586"/>
                </a:cubicBezTo>
                <a:lnTo>
                  <a:pt x="1264370" y="392497"/>
                </a:lnTo>
                <a:lnTo>
                  <a:pt x="1236539" y="394135"/>
                </a:lnTo>
                <a:lnTo>
                  <a:pt x="1233265" y="392497"/>
                </a:lnTo>
                <a:lnTo>
                  <a:pt x="1195611" y="390860"/>
                </a:lnTo>
                <a:cubicBezTo>
                  <a:pt x="1186061" y="388405"/>
                  <a:pt x="1176239" y="384585"/>
                  <a:pt x="1166143" y="379401"/>
                </a:cubicBezTo>
                <a:cubicBezTo>
                  <a:pt x="1157958" y="374762"/>
                  <a:pt x="1148135" y="371488"/>
                  <a:pt x="1136675" y="369578"/>
                </a:cubicBezTo>
                <a:cubicBezTo>
                  <a:pt x="1128490" y="365758"/>
                  <a:pt x="1120304" y="360301"/>
                  <a:pt x="1112118" y="353207"/>
                </a:cubicBezTo>
                <a:lnTo>
                  <a:pt x="1085925" y="338473"/>
                </a:lnTo>
                <a:cubicBezTo>
                  <a:pt x="1079922" y="331106"/>
                  <a:pt x="1075011" y="322375"/>
                  <a:pt x="1071191" y="312279"/>
                </a:cubicBezTo>
                <a:cubicBezTo>
                  <a:pt x="1068189" y="303002"/>
                  <a:pt x="1062732" y="294816"/>
                  <a:pt x="1054820" y="287722"/>
                </a:cubicBezTo>
                <a:lnTo>
                  <a:pt x="1044997" y="266440"/>
                </a:lnTo>
                <a:lnTo>
                  <a:pt x="1049908" y="261529"/>
                </a:lnTo>
                <a:cubicBezTo>
                  <a:pt x="1052364" y="251979"/>
                  <a:pt x="1058367" y="244339"/>
                  <a:pt x="1067916" y="238609"/>
                </a:cubicBezTo>
                <a:cubicBezTo>
                  <a:pt x="1076375" y="235335"/>
                  <a:pt x="1085106" y="230424"/>
                  <a:pt x="1094110" y="223875"/>
                </a:cubicBezTo>
                <a:lnTo>
                  <a:pt x="1108844" y="199318"/>
                </a:lnTo>
                <a:lnTo>
                  <a:pt x="1133401" y="182947"/>
                </a:lnTo>
                <a:cubicBezTo>
                  <a:pt x="1142951" y="178036"/>
                  <a:pt x="1153319" y="174762"/>
                  <a:pt x="1164506" y="173125"/>
                </a:cubicBezTo>
                <a:cubicBezTo>
                  <a:pt x="1173510" y="170942"/>
                  <a:pt x="1183333" y="167668"/>
                  <a:pt x="1193974" y="163302"/>
                </a:cubicBezTo>
                <a:cubicBezTo>
                  <a:pt x="1202432" y="158391"/>
                  <a:pt x="1212255" y="154571"/>
                  <a:pt x="1223442" y="151842"/>
                </a:cubicBezTo>
                <a:close/>
                <a:moveTo>
                  <a:pt x="1615567" y="149387"/>
                </a:moveTo>
                <a:lnTo>
                  <a:pt x="1651583" y="149387"/>
                </a:lnTo>
                <a:cubicBezTo>
                  <a:pt x="1660587" y="150205"/>
                  <a:pt x="1670410" y="152934"/>
                  <a:pt x="1681051" y="157572"/>
                </a:cubicBezTo>
                <a:lnTo>
                  <a:pt x="1692511" y="180492"/>
                </a:lnTo>
                <a:cubicBezTo>
                  <a:pt x="1697695" y="187040"/>
                  <a:pt x="1701515" y="195226"/>
                  <a:pt x="1703971" y="205048"/>
                </a:cubicBezTo>
                <a:lnTo>
                  <a:pt x="1705608" y="219782"/>
                </a:lnTo>
                <a:lnTo>
                  <a:pt x="1703971" y="224694"/>
                </a:lnTo>
                <a:lnTo>
                  <a:pt x="1702334" y="237791"/>
                </a:lnTo>
                <a:cubicBezTo>
                  <a:pt x="1700151" y="245158"/>
                  <a:pt x="1699059" y="253889"/>
                  <a:pt x="1699059" y="263984"/>
                </a:cubicBezTo>
                <a:cubicBezTo>
                  <a:pt x="1700151" y="263984"/>
                  <a:pt x="1701242" y="265076"/>
                  <a:pt x="1702334" y="267258"/>
                </a:cubicBezTo>
                <a:lnTo>
                  <a:pt x="1702334" y="303275"/>
                </a:lnTo>
                <a:cubicBezTo>
                  <a:pt x="1706972" y="310369"/>
                  <a:pt x="1714066" y="314735"/>
                  <a:pt x="1723616" y="316372"/>
                </a:cubicBezTo>
                <a:lnTo>
                  <a:pt x="1753084" y="313098"/>
                </a:lnTo>
                <a:cubicBezTo>
                  <a:pt x="1759632" y="313643"/>
                  <a:pt x="1766726" y="315280"/>
                  <a:pt x="1774366" y="318009"/>
                </a:cubicBezTo>
                <a:lnTo>
                  <a:pt x="1779278" y="327832"/>
                </a:lnTo>
                <a:cubicBezTo>
                  <a:pt x="1778732" y="333561"/>
                  <a:pt x="1777095" y="339564"/>
                  <a:pt x="1774366" y="345840"/>
                </a:cubicBezTo>
                <a:lnTo>
                  <a:pt x="1746536" y="354025"/>
                </a:lnTo>
                <a:cubicBezTo>
                  <a:pt x="1737804" y="357300"/>
                  <a:pt x="1727982" y="359482"/>
                  <a:pt x="1717068" y="360574"/>
                </a:cubicBezTo>
                <a:lnTo>
                  <a:pt x="1694148" y="358937"/>
                </a:lnTo>
                <a:lnTo>
                  <a:pt x="1689237" y="355662"/>
                </a:lnTo>
                <a:cubicBezTo>
                  <a:pt x="1682961" y="351570"/>
                  <a:pt x="1674776" y="347750"/>
                  <a:pt x="1664680" y="344203"/>
                </a:cubicBezTo>
                <a:lnTo>
                  <a:pt x="1656495" y="329469"/>
                </a:lnTo>
                <a:lnTo>
                  <a:pt x="1649946" y="334380"/>
                </a:lnTo>
                <a:cubicBezTo>
                  <a:pt x="1647218" y="342293"/>
                  <a:pt x="1642852" y="349933"/>
                  <a:pt x="1636849" y="357300"/>
                </a:cubicBezTo>
                <a:cubicBezTo>
                  <a:pt x="1630301" y="362211"/>
                  <a:pt x="1622661" y="366576"/>
                  <a:pt x="1613930" y="370396"/>
                </a:cubicBezTo>
                <a:cubicBezTo>
                  <a:pt x="1609564" y="377218"/>
                  <a:pt x="1603016" y="382675"/>
                  <a:pt x="1594284" y="386768"/>
                </a:cubicBezTo>
                <a:cubicBezTo>
                  <a:pt x="1584735" y="388950"/>
                  <a:pt x="1573821" y="390042"/>
                  <a:pt x="1561542" y="390042"/>
                </a:cubicBezTo>
                <a:lnTo>
                  <a:pt x="1528800" y="386768"/>
                </a:lnTo>
                <a:cubicBezTo>
                  <a:pt x="1522524" y="381583"/>
                  <a:pt x="1517068" y="375035"/>
                  <a:pt x="1512429" y="367122"/>
                </a:cubicBezTo>
                <a:lnTo>
                  <a:pt x="1500969" y="347477"/>
                </a:lnTo>
                <a:cubicBezTo>
                  <a:pt x="1498241" y="339018"/>
                  <a:pt x="1496604" y="329196"/>
                  <a:pt x="1496058" y="318009"/>
                </a:cubicBezTo>
                <a:cubicBezTo>
                  <a:pt x="1496331" y="308459"/>
                  <a:pt x="1499059" y="299182"/>
                  <a:pt x="1504243" y="290178"/>
                </a:cubicBezTo>
                <a:cubicBezTo>
                  <a:pt x="1510519" y="283902"/>
                  <a:pt x="1514339" y="275717"/>
                  <a:pt x="1515703" y="265621"/>
                </a:cubicBezTo>
                <a:lnTo>
                  <a:pt x="1532074" y="245976"/>
                </a:lnTo>
                <a:lnTo>
                  <a:pt x="1541897" y="218145"/>
                </a:lnTo>
                <a:lnTo>
                  <a:pt x="1582825" y="187040"/>
                </a:lnTo>
                <a:lnTo>
                  <a:pt x="1597559" y="167395"/>
                </a:lnTo>
                <a:cubicBezTo>
                  <a:pt x="1602470" y="161392"/>
                  <a:pt x="1608473" y="155389"/>
                  <a:pt x="1615567" y="149387"/>
                </a:cubicBezTo>
                <a:close/>
                <a:moveTo>
                  <a:pt x="909154" y="145294"/>
                </a:moveTo>
                <a:lnTo>
                  <a:pt x="935348" y="145294"/>
                </a:lnTo>
                <a:lnTo>
                  <a:pt x="956630" y="150205"/>
                </a:lnTo>
                <a:lnTo>
                  <a:pt x="973001" y="160028"/>
                </a:lnTo>
                <a:lnTo>
                  <a:pt x="1000832" y="186222"/>
                </a:lnTo>
                <a:lnTo>
                  <a:pt x="1012292" y="200956"/>
                </a:lnTo>
                <a:cubicBezTo>
                  <a:pt x="1014748" y="206413"/>
                  <a:pt x="1016931" y="212961"/>
                  <a:pt x="1018840" y="220601"/>
                </a:cubicBezTo>
                <a:lnTo>
                  <a:pt x="1022114" y="243520"/>
                </a:lnTo>
                <a:cubicBezTo>
                  <a:pt x="1021569" y="250342"/>
                  <a:pt x="1020477" y="257982"/>
                  <a:pt x="1018840" y="266440"/>
                </a:cubicBezTo>
                <a:lnTo>
                  <a:pt x="1005744" y="279537"/>
                </a:lnTo>
                <a:lnTo>
                  <a:pt x="999195" y="299182"/>
                </a:lnTo>
                <a:cubicBezTo>
                  <a:pt x="996467" y="304366"/>
                  <a:pt x="993192" y="309823"/>
                  <a:pt x="989372" y="315553"/>
                </a:cubicBezTo>
                <a:cubicBezTo>
                  <a:pt x="984461" y="319373"/>
                  <a:pt x="980641" y="324284"/>
                  <a:pt x="977913" y="330287"/>
                </a:cubicBezTo>
                <a:lnTo>
                  <a:pt x="966453" y="345021"/>
                </a:lnTo>
                <a:cubicBezTo>
                  <a:pt x="960177" y="346385"/>
                  <a:pt x="954175" y="349114"/>
                  <a:pt x="948445" y="353207"/>
                </a:cubicBezTo>
                <a:cubicBezTo>
                  <a:pt x="941623" y="354298"/>
                  <a:pt x="935075" y="356481"/>
                  <a:pt x="928799" y="359755"/>
                </a:cubicBezTo>
                <a:lnTo>
                  <a:pt x="905880" y="363029"/>
                </a:lnTo>
                <a:cubicBezTo>
                  <a:pt x="900150" y="365485"/>
                  <a:pt x="893601" y="367668"/>
                  <a:pt x="886234" y="369578"/>
                </a:cubicBezTo>
                <a:lnTo>
                  <a:pt x="860041" y="369578"/>
                </a:lnTo>
                <a:cubicBezTo>
                  <a:pt x="852947" y="369578"/>
                  <a:pt x="845307" y="370669"/>
                  <a:pt x="837121" y="372852"/>
                </a:cubicBezTo>
                <a:cubicBezTo>
                  <a:pt x="833301" y="376672"/>
                  <a:pt x="832346" y="381583"/>
                  <a:pt x="834256" y="387586"/>
                </a:cubicBezTo>
                <a:lnTo>
                  <a:pt x="836303" y="406822"/>
                </a:lnTo>
                <a:lnTo>
                  <a:pt x="834256" y="433425"/>
                </a:lnTo>
                <a:lnTo>
                  <a:pt x="834256" y="485813"/>
                </a:lnTo>
                <a:cubicBezTo>
                  <a:pt x="834529" y="493452"/>
                  <a:pt x="833301" y="501092"/>
                  <a:pt x="830573" y="508732"/>
                </a:cubicBezTo>
                <a:lnTo>
                  <a:pt x="837121" y="528377"/>
                </a:lnTo>
                <a:cubicBezTo>
                  <a:pt x="837121" y="535472"/>
                  <a:pt x="838213" y="543111"/>
                  <a:pt x="840396" y="551297"/>
                </a:cubicBezTo>
                <a:lnTo>
                  <a:pt x="846944" y="570942"/>
                </a:lnTo>
                <a:cubicBezTo>
                  <a:pt x="846944" y="577764"/>
                  <a:pt x="848035" y="585403"/>
                  <a:pt x="850218" y="593862"/>
                </a:cubicBezTo>
                <a:lnTo>
                  <a:pt x="851855" y="618009"/>
                </a:lnTo>
                <a:cubicBezTo>
                  <a:pt x="849673" y="623739"/>
                  <a:pt x="846398" y="629196"/>
                  <a:pt x="842033" y="634380"/>
                </a:cubicBezTo>
                <a:cubicBezTo>
                  <a:pt x="835211" y="636290"/>
                  <a:pt x="828117" y="637382"/>
                  <a:pt x="820750" y="637655"/>
                </a:cubicBezTo>
                <a:cubicBezTo>
                  <a:pt x="813929" y="636563"/>
                  <a:pt x="807380" y="634380"/>
                  <a:pt x="801105" y="631106"/>
                </a:cubicBezTo>
                <a:lnTo>
                  <a:pt x="789645" y="616372"/>
                </a:lnTo>
                <a:lnTo>
                  <a:pt x="781460" y="598773"/>
                </a:lnTo>
                <a:lnTo>
                  <a:pt x="779823" y="330287"/>
                </a:lnTo>
                <a:lnTo>
                  <a:pt x="763451" y="330287"/>
                </a:lnTo>
                <a:lnTo>
                  <a:pt x="759472" y="326308"/>
                </a:lnTo>
                <a:lnTo>
                  <a:pt x="752215" y="330287"/>
                </a:lnTo>
                <a:lnTo>
                  <a:pt x="719473" y="340110"/>
                </a:lnTo>
                <a:cubicBezTo>
                  <a:pt x="713743" y="340383"/>
                  <a:pt x="707467" y="341338"/>
                  <a:pt x="700646" y="342975"/>
                </a:cubicBezTo>
                <a:lnTo>
                  <a:pt x="680591" y="342975"/>
                </a:lnTo>
                <a:lnTo>
                  <a:pt x="662174" y="345840"/>
                </a:lnTo>
                <a:lnTo>
                  <a:pt x="650714" y="342975"/>
                </a:lnTo>
                <a:lnTo>
                  <a:pt x="647849" y="345840"/>
                </a:lnTo>
                <a:cubicBezTo>
                  <a:pt x="642392" y="345567"/>
                  <a:pt x="636253" y="344612"/>
                  <a:pt x="629432" y="342975"/>
                </a:cubicBezTo>
                <a:lnTo>
                  <a:pt x="613470" y="337245"/>
                </a:lnTo>
                <a:cubicBezTo>
                  <a:pt x="611287" y="333425"/>
                  <a:pt x="608422" y="329742"/>
                  <a:pt x="604875" y="326194"/>
                </a:cubicBezTo>
                <a:lnTo>
                  <a:pt x="597917" y="311870"/>
                </a:lnTo>
                <a:cubicBezTo>
                  <a:pt x="593824" y="309141"/>
                  <a:pt x="590005" y="305731"/>
                  <a:pt x="586457" y="301638"/>
                </a:cubicBezTo>
                <a:cubicBezTo>
                  <a:pt x="584275" y="296999"/>
                  <a:pt x="582365" y="291815"/>
                  <a:pt x="580728" y="286085"/>
                </a:cubicBezTo>
                <a:lnTo>
                  <a:pt x="574998" y="271761"/>
                </a:lnTo>
                <a:lnTo>
                  <a:pt x="563538" y="261529"/>
                </a:lnTo>
                <a:lnTo>
                  <a:pt x="556580" y="248841"/>
                </a:lnTo>
                <a:cubicBezTo>
                  <a:pt x="554943" y="245294"/>
                  <a:pt x="552487" y="241883"/>
                  <a:pt x="549213" y="238609"/>
                </a:cubicBezTo>
                <a:lnTo>
                  <a:pt x="537754" y="248841"/>
                </a:lnTo>
                <a:cubicBezTo>
                  <a:pt x="534206" y="252115"/>
                  <a:pt x="530932" y="255935"/>
                  <a:pt x="527931" y="260301"/>
                </a:cubicBezTo>
                <a:lnTo>
                  <a:pt x="517699" y="271761"/>
                </a:lnTo>
                <a:lnTo>
                  <a:pt x="506239" y="280355"/>
                </a:lnTo>
                <a:lnTo>
                  <a:pt x="499282" y="294680"/>
                </a:lnTo>
                <a:lnTo>
                  <a:pt x="475134" y="311870"/>
                </a:lnTo>
                <a:lnTo>
                  <a:pt x="464902" y="323330"/>
                </a:lnTo>
                <a:lnTo>
                  <a:pt x="453442" y="331515"/>
                </a:lnTo>
                <a:cubicBezTo>
                  <a:pt x="448531" y="329605"/>
                  <a:pt x="444302" y="326877"/>
                  <a:pt x="440755" y="323330"/>
                </a:cubicBezTo>
                <a:lnTo>
                  <a:pt x="429295" y="331515"/>
                </a:lnTo>
                <a:cubicBezTo>
                  <a:pt x="424656" y="330151"/>
                  <a:pt x="419882" y="327832"/>
                  <a:pt x="414970" y="324557"/>
                </a:cubicBezTo>
                <a:lnTo>
                  <a:pt x="406375" y="311870"/>
                </a:lnTo>
                <a:cubicBezTo>
                  <a:pt x="403374" y="308596"/>
                  <a:pt x="399554" y="305731"/>
                  <a:pt x="394916" y="303275"/>
                </a:cubicBezTo>
                <a:lnTo>
                  <a:pt x="382228" y="294680"/>
                </a:lnTo>
                <a:lnTo>
                  <a:pt x="373633" y="283220"/>
                </a:lnTo>
                <a:lnTo>
                  <a:pt x="360536" y="274625"/>
                </a:lnTo>
                <a:cubicBezTo>
                  <a:pt x="356444" y="272170"/>
                  <a:pt x="352624" y="269305"/>
                  <a:pt x="349077" y="266031"/>
                </a:cubicBezTo>
                <a:cubicBezTo>
                  <a:pt x="346621" y="270396"/>
                  <a:pt x="344711" y="275580"/>
                  <a:pt x="343347" y="281583"/>
                </a:cubicBezTo>
                <a:lnTo>
                  <a:pt x="335161" y="294680"/>
                </a:lnTo>
                <a:lnTo>
                  <a:pt x="329431" y="309005"/>
                </a:lnTo>
                <a:lnTo>
                  <a:pt x="324929" y="326194"/>
                </a:lnTo>
                <a:lnTo>
                  <a:pt x="317971" y="338882"/>
                </a:lnTo>
                <a:lnTo>
                  <a:pt x="286457" y="370396"/>
                </a:lnTo>
                <a:lnTo>
                  <a:pt x="272132" y="377354"/>
                </a:lnTo>
                <a:cubicBezTo>
                  <a:pt x="266676" y="377081"/>
                  <a:pt x="260400" y="376126"/>
                  <a:pt x="253306" y="374489"/>
                </a:cubicBezTo>
                <a:cubicBezTo>
                  <a:pt x="248394" y="375853"/>
                  <a:pt x="242801" y="376808"/>
                  <a:pt x="236525" y="377354"/>
                </a:cubicBezTo>
                <a:lnTo>
                  <a:pt x="220564" y="371624"/>
                </a:lnTo>
                <a:lnTo>
                  <a:pt x="207876" y="363029"/>
                </a:lnTo>
                <a:lnTo>
                  <a:pt x="202146" y="348705"/>
                </a:lnTo>
                <a:lnTo>
                  <a:pt x="197644" y="331515"/>
                </a:lnTo>
                <a:cubicBezTo>
                  <a:pt x="194643" y="327968"/>
                  <a:pt x="190823" y="324694"/>
                  <a:pt x="186184" y="321692"/>
                </a:cubicBezTo>
                <a:cubicBezTo>
                  <a:pt x="181546" y="320055"/>
                  <a:pt x="176771" y="317736"/>
                  <a:pt x="171860" y="314735"/>
                </a:cubicBezTo>
                <a:lnTo>
                  <a:pt x="160809" y="306140"/>
                </a:lnTo>
                <a:cubicBezTo>
                  <a:pt x="159445" y="301229"/>
                  <a:pt x="157535" y="295908"/>
                  <a:pt x="155079" y="290178"/>
                </a:cubicBezTo>
                <a:lnTo>
                  <a:pt x="160809" y="275853"/>
                </a:lnTo>
                <a:lnTo>
                  <a:pt x="169404" y="263166"/>
                </a:lnTo>
                <a:lnTo>
                  <a:pt x="177589" y="230014"/>
                </a:lnTo>
                <a:lnTo>
                  <a:pt x="171860" y="194407"/>
                </a:lnTo>
                <a:lnTo>
                  <a:pt x="171860" y="173125"/>
                </a:lnTo>
                <a:lnTo>
                  <a:pt x="177589" y="158800"/>
                </a:lnTo>
                <a:lnTo>
                  <a:pt x="189049" y="148568"/>
                </a:lnTo>
                <a:lnTo>
                  <a:pt x="205011" y="154298"/>
                </a:lnTo>
                <a:lnTo>
                  <a:pt x="220564" y="148568"/>
                </a:lnTo>
                <a:lnTo>
                  <a:pt x="232024" y="157163"/>
                </a:lnTo>
                <a:lnTo>
                  <a:pt x="240618" y="170260"/>
                </a:lnTo>
                <a:lnTo>
                  <a:pt x="240618" y="191542"/>
                </a:lnTo>
                <a:lnTo>
                  <a:pt x="234888" y="227149"/>
                </a:lnTo>
                <a:cubicBezTo>
                  <a:pt x="235161" y="232879"/>
                  <a:pt x="236116" y="239155"/>
                  <a:pt x="237753" y="245976"/>
                </a:cubicBezTo>
                <a:lnTo>
                  <a:pt x="237753" y="287313"/>
                </a:lnTo>
                <a:lnTo>
                  <a:pt x="245120" y="300410"/>
                </a:lnTo>
                <a:lnTo>
                  <a:pt x="254943" y="311870"/>
                </a:lnTo>
                <a:lnTo>
                  <a:pt x="263538" y="314735"/>
                </a:lnTo>
                <a:lnTo>
                  <a:pt x="263538" y="306140"/>
                </a:lnTo>
                <a:lnTo>
                  <a:pt x="266403" y="287313"/>
                </a:lnTo>
                <a:lnTo>
                  <a:pt x="277862" y="277490"/>
                </a:lnTo>
                <a:cubicBezTo>
                  <a:pt x="281955" y="275308"/>
                  <a:pt x="285775" y="272443"/>
                  <a:pt x="289322" y="268896"/>
                </a:cubicBezTo>
                <a:cubicBezTo>
                  <a:pt x="292869" y="265621"/>
                  <a:pt x="296143" y="261801"/>
                  <a:pt x="299145" y="257436"/>
                </a:cubicBezTo>
                <a:lnTo>
                  <a:pt x="300782" y="238609"/>
                </a:lnTo>
                <a:cubicBezTo>
                  <a:pt x="302965" y="234243"/>
                  <a:pt x="305830" y="230014"/>
                  <a:pt x="309377" y="225921"/>
                </a:cubicBezTo>
                <a:cubicBezTo>
                  <a:pt x="311832" y="221829"/>
                  <a:pt x="315107" y="218009"/>
                  <a:pt x="319199" y="214462"/>
                </a:cubicBezTo>
                <a:lnTo>
                  <a:pt x="337617" y="211597"/>
                </a:lnTo>
                <a:lnTo>
                  <a:pt x="349077" y="214462"/>
                </a:lnTo>
                <a:cubicBezTo>
                  <a:pt x="349350" y="213370"/>
                  <a:pt x="350304" y="212415"/>
                  <a:pt x="351942" y="211597"/>
                </a:cubicBezTo>
                <a:lnTo>
                  <a:pt x="371996" y="213234"/>
                </a:lnTo>
                <a:cubicBezTo>
                  <a:pt x="376089" y="215962"/>
                  <a:pt x="379909" y="219237"/>
                  <a:pt x="383456" y="223057"/>
                </a:cubicBezTo>
                <a:lnTo>
                  <a:pt x="392051" y="234516"/>
                </a:lnTo>
                <a:lnTo>
                  <a:pt x="409240" y="238609"/>
                </a:lnTo>
                <a:cubicBezTo>
                  <a:pt x="413333" y="241610"/>
                  <a:pt x="417153" y="245021"/>
                  <a:pt x="420700" y="248841"/>
                </a:cubicBezTo>
                <a:lnTo>
                  <a:pt x="432160" y="257436"/>
                </a:lnTo>
                <a:lnTo>
                  <a:pt x="440755" y="270123"/>
                </a:lnTo>
                <a:lnTo>
                  <a:pt x="452214" y="271761"/>
                </a:lnTo>
                <a:cubicBezTo>
                  <a:pt x="453033" y="270396"/>
                  <a:pt x="454397" y="269441"/>
                  <a:pt x="456307" y="268896"/>
                </a:cubicBezTo>
                <a:cubicBezTo>
                  <a:pt x="460673" y="266713"/>
                  <a:pt x="464493" y="263848"/>
                  <a:pt x="467767" y="260301"/>
                </a:cubicBezTo>
                <a:lnTo>
                  <a:pt x="477999" y="248841"/>
                </a:lnTo>
                <a:cubicBezTo>
                  <a:pt x="481546" y="245567"/>
                  <a:pt x="485775" y="242702"/>
                  <a:pt x="490687" y="240246"/>
                </a:cubicBezTo>
                <a:cubicBezTo>
                  <a:pt x="493688" y="236972"/>
                  <a:pt x="496553" y="233152"/>
                  <a:pt x="499282" y="228786"/>
                </a:cubicBezTo>
                <a:lnTo>
                  <a:pt x="509104" y="218554"/>
                </a:lnTo>
                <a:cubicBezTo>
                  <a:pt x="513470" y="216372"/>
                  <a:pt x="517290" y="213097"/>
                  <a:pt x="520564" y="208732"/>
                </a:cubicBezTo>
                <a:lnTo>
                  <a:pt x="527931" y="194407"/>
                </a:lnTo>
                <a:cubicBezTo>
                  <a:pt x="530659" y="190860"/>
                  <a:pt x="533934" y="187586"/>
                  <a:pt x="537754" y="184584"/>
                </a:cubicBezTo>
                <a:lnTo>
                  <a:pt x="550851" y="182947"/>
                </a:lnTo>
                <a:lnTo>
                  <a:pt x="554943" y="185812"/>
                </a:lnTo>
                <a:lnTo>
                  <a:pt x="573770" y="182947"/>
                </a:lnTo>
                <a:lnTo>
                  <a:pt x="589322" y="188677"/>
                </a:lnTo>
                <a:lnTo>
                  <a:pt x="597917" y="200137"/>
                </a:lnTo>
                <a:cubicBezTo>
                  <a:pt x="601192" y="203411"/>
                  <a:pt x="604466" y="207231"/>
                  <a:pt x="607740" y="211597"/>
                </a:cubicBezTo>
                <a:lnTo>
                  <a:pt x="629432" y="232879"/>
                </a:lnTo>
                <a:cubicBezTo>
                  <a:pt x="630523" y="237245"/>
                  <a:pt x="632433" y="242020"/>
                  <a:pt x="635161" y="247204"/>
                </a:cubicBezTo>
                <a:lnTo>
                  <a:pt x="640891" y="263166"/>
                </a:lnTo>
                <a:lnTo>
                  <a:pt x="659309" y="286085"/>
                </a:lnTo>
                <a:lnTo>
                  <a:pt x="673634" y="291815"/>
                </a:lnTo>
                <a:lnTo>
                  <a:pt x="677726" y="294680"/>
                </a:lnTo>
                <a:cubicBezTo>
                  <a:pt x="681001" y="293316"/>
                  <a:pt x="684820" y="292361"/>
                  <a:pt x="689186" y="291815"/>
                </a:cubicBezTo>
                <a:cubicBezTo>
                  <a:pt x="694370" y="293179"/>
                  <a:pt x="700100" y="294134"/>
                  <a:pt x="706376" y="294680"/>
                </a:cubicBezTo>
                <a:lnTo>
                  <a:pt x="710878" y="291815"/>
                </a:lnTo>
                <a:lnTo>
                  <a:pt x="722338" y="294680"/>
                </a:lnTo>
                <a:lnTo>
                  <a:pt x="735025" y="287313"/>
                </a:lnTo>
                <a:lnTo>
                  <a:pt x="746485" y="277490"/>
                </a:lnTo>
                <a:lnTo>
                  <a:pt x="757358" y="270125"/>
                </a:lnTo>
                <a:lnTo>
                  <a:pt x="756903" y="268077"/>
                </a:lnTo>
                <a:lnTo>
                  <a:pt x="756903" y="241883"/>
                </a:lnTo>
                <a:cubicBezTo>
                  <a:pt x="758540" y="235062"/>
                  <a:pt x="761268" y="228514"/>
                  <a:pt x="765088" y="222238"/>
                </a:cubicBezTo>
                <a:lnTo>
                  <a:pt x="776548" y="209141"/>
                </a:lnTo>
                <a:cubicBezTo>
                  <a:pt x="782824" y="206140"/>
                  <a:pt x="789918" y="203957"/>
                  <a:pt x="797831" y="202593"/>
                </a:cubicBezTo>
                <a:lnTo>
                  <a:pt x="822387" y="230424"/>
                </a:lnTo>
                <a:lnTo>
                  <a:pt x="830573" y="223875"/>
                </a:lnTo>
                <a:cubicBezTo>
                  <a:pt x="832483" y="218145"/>
                  <a:pt x="835211" y="212142"/>
                  <a:pt x="838758" y="205867"/>
                </a:cubicBezTo>
                <a:lnTo>
                  <a:pt x="853492" y="194407"/>
                </a:lnTo>
                <a:lnTo>
                  <a:pt x="864952" y="178036"/>
                </a:lnTo>
                <a:lnTo>
                  <a:pt x="892783" y="153479"/>
                </a:lnTo>
                <a:cubicBezTo>
                  <a:pt x="897967" y="151297"/>
                  <a:pt x="903424" y="148568"/>
                  <a:pt x="909154" y="145294"/>
                </a:cubicBezTo>
                <a:close/>
                <a:moveTo>
                  <a:pt x="1308088" y="142838"/>
                </a:moveTo>
                <a:cubicBezTo>
                  <a:pt x="1316273" y="143111"/>
                  <a:pt x="1324459" y="145840"/>
                  <a:pt x="1332645" y="151024"/>
                </a:cubicBezTo>
                <a:lnTo>
                  <a:pt x="1350653" y="164121"/>
                </a:lnTo>
                <a:cubicBezTo>
                  <a:pt x="1356928" y="169578"/>
                  <a:pt x="1360203" y="177217"/>
                  <a:pt x="1360476" y="187040"/>
                </a:cubicBezTo>
                <a:cubicBezTo>
                  <a:pt x="1361021" y="190041"/>
                  <a:pt x="1362658" y="191679"/>
                  <a:pt x="1365387" y="191951"/>
                </a:cubicBezTo>
                <a:lnTo>
                  <a:pt x="1378484" y="187040"/>
                </a:lnTo>
                <a:lnTo>
                  <a:pt x="1406314" y="183766"/>
                </a:lnTo>
                <a:cubicBezTo>
                  <a:pt x="1412590" y="179400"/>
                  <a:pt x="1419684" y="175580"/>
                  <a:pt x="1427597" y="172306"/>
                </a:cubicBezTo>
                <a:lnTo>
                  <a:pt x="1455428" y="167395"/>
                </a:lnTo>
                <a:cubicBezTo>
                  <a:pt x="1463613" y="167668"/>
                  <a:pt x="1472345" y="169305"/>
                  <a:pt x="1481621" y="172306"/>
                </a:cubicBezTo>
                <a:cubicBezTo>
                  <a:pt x="1487351" y="176945"/>
                  <a:pt x="1493900" y="181310"/>
                  <a:pt x="1501267" y="185403"/>
                </a:cubicBezTo>
                <a:cubicBezTo>
                  <a:pt x="1503450" y="188132"/>
                  <a:pt x="1505632" y="191406"/>
                  <a:pt x="1507815" y="195226"/>
                </a:cubicBezTo>
                <a:lnTo>
                  <a:pt x="1499630" y="203411"/>
                </a:lnTo>
                <a:cubicBezTo>
                  <a:pt x="1492808" y="205867"/>
                  <a:pt x="1485169" y="207504"/>
                  <a:pt x="1476710" y="208323"/>
                </a:cubicBezTo>
                <a:lnTo>
                  <a:pt x="1450516" y="208323"/>
                </a:lnTo>
                <a:lnTo>
                  <a:pt x="1447242" y="209960"/>
                </a:lnTo>
                <a:lnTo>
                  <a:pt x="1434145" y="229605"/>
                </a:lnTo>
                <a:lnTo>
                  <a:pt x="1409589" y="237791"/>
                </a:lnTo>
                <a:cubicBezTo>
                  <a:pt x="1402494" y="240792"/>
                  <a:pt x="1395946" y="244612"/>
                  <a:pt x="1389943" y="249250"/>
                </a:cubicBezTo>
                <a:lnTo>
                  <a:pt x="1376846" y="267258"/>
                </a:lnTo>
                <a:lnTo>
                  <a:pt x="1373572" y="318009"/>
                </a:lnTo>
                <a:lnTo>
                  <a:pt x="1389943" y="342566"/>
                </a:lnTo>
                <a:cubicBezTo>
                  <a:pt x="1392126" y="351024"/>
                  <a:pt x="1393763" y="360301"/>
                  <a:pt x="1394855" y="370396"/>
                </a:cubicBezTo>
                <a:cubicBezTo>
                  <a:pt x="1391035" y="377218"/>
                  <a:pt x="1385032" y="382129"/>
                  <a:pt x="1376846" y="385130"/>
                </a:cubicBezTo>
                <a:cubicBezTo>
                  <a:pt x="1369752" y="383220"/>
                  <a:pt x="1362112" y="380492"/>
                  <a:pt x="1353927" y="376945"/>
                </a:cubicBezTo>
                <a:lnTo>
                  <a:pt x="1334282" y="363848"/>
                </a:lnTo>
                <a:cubicBezTo>
                  <a:pt x="1330189" y="358118"/>
                  <a:pt x="1326369" y="351570"/>
                  <a:pt x="1322822" y="344203"/>
                </a:cubicBezTo>
                <a:cubicBezTo>
                  <a:pt x="1320912" y="337109"/>
                  <a:pt x="1318183" y="329469"/>
                  <a:pt x="1314636" y="321283"/>
                </a:cubicBezTo>
                <a:cubicBezTo>
                  <a:pt x="1309179" y="316099"/>
                  <a:pt x="1304268" y="310096"/>
                  <a:pt x="1299902" y="303275"/>
                </a:cubicBezTo>
                <a:lnTo>
                  <a:pt x="1298265" y="272170"/>
                </a:lnTo>
                <a:cubicBezTo>
                  <a:pt x="1298265" y="263711"/>
                  <a:pt x="1299902" y="254980"/>
                  <a:pt x="1303177" y="245976"/>
                </a:cubicBezTo>
                <a:cubicBezTo>
                  <a:pt x="1300721" y="237518"/>
                  <a:pt x="1299084" y="228241"/>
                  <a:pt x="1298265" y="218145"/>
                </a:cubicBezTo>
                <a:lnTo>
                  <a:pt x="1303177" y="206685"/>
                </a:lnTo>
                <a:cubicBezTo>
                  <a:pt x="1300721" y="203957"/>
                  <a:pt x="1299084" y="200683"/>
                  <a:pt x="1298265" y="196863"/>
                </a:cubicBezTo>
                <a:lnTo>
                  <a:pt x="1298265" y="164121"/>
                </a:lnTo>
                <a:cubicBezTo>
                  <a:pt x="1300175" y="157299"/>
                  <a:pt x="1303449" y="150205"/>
                  <a:pt x="1308088" y="142838"/>
                </a:cubicBezTo>
                <a:close/>
                <a:moveTo>
                  <a:pt x="2028565" y="19236"/>
                </a:moveTo>
                <a:cubicBezTo>
                  <a:pt x="2034295" y="20601"/>
                  <a:pt x="2040843" y="21692"/>
                  <a:pt x="2048210" y="22511"/>
                </a:cubicBezTo>
                <a:lnTo>
                  <a:pt x="2053121" y="19236"/>
                </a:lnTo>
                <a:lnTo>
                  <a:pt x="2064581" y="25785"/>
                </a:lnTo>
                <a:lnTo>
                  <a:pt x="2074404" y="38882"/>
                </a:lnTo>
                <a:cubicBezTo>
                  <a:pt x="2076041" y="43793"/>
                  <a:pt x="2078769" y="48704"/>
                  <a:pt x="2082590" y="53616"/>
                </a:cubicBezTo>
                <a:lnTo>
                  <a:pt x="2094049" y="66713"/>
                </a:lnTo>
                <a:lnTo>
                  <a:pt x="2092412" y="89632"/>
                </a:lnTo>
                <a:lnTo>
                  <a:pt x="2080952" y="102729"/>
                </a:lnTo>
                <a:lnTo>
                  <a:pt x="2076041" y="106003"/>
                </a:lnTo>
                <a:lnTo>
                  <a:pt x="2064581" y="102729"/>
                </a:lnTo>
                <a:lnTo>
                  <a:pt x="2054759" y="106003"/>
                </a:lnTo>
                <a:cubicBezTo>
                  <a:pt x="2054486" y="104366"/>
                  <a:pt x="2053394" y="103275"/>
                  <a:pt x="2051484" y="102729"/>
                </a:cubicBezTo>
                <a:lnTo>
                  <a:pt x="2046573" y="102729"/>
                </a:lnTo>
                <a:lnTo>
                  <a:pt x="2028565" y="96181"/>
                </a:lnTo>
                <a:cubicBezTo>
                  <a:pt x="2024745" y="92361"/>
                  <a:pt x="2021471" y="87995"/>
                  <a:pt x="2018742" y="83084"/>
                </a:cubicBezTo>
                <a:lnTo>
                  <a:pt x="2012194" y="66713"/>
                </a:lnTo>
                <a:lnTo>
                  <a:pt x="2000734" y="53616"/>
                </a:lnTo>
                <a:cubicBezTo>
                  <a:pt x="1998551" y="50341"/>
                  <a:pt x="1996914" y="46522"/>
                  <a:pt x="1995823" y="42156"/>
                </a:cubicBezTo>
                <a:cubicBezTo>
                  <a:pt x="1996369" y="39973"/>
                  <a:pt x="1997460" y="38336"/>
                  <a:pt x="1999097" y="37245"/>
                </a:cubicBezTo>
                <a:cubicBezTo>
                  <a:pt x="2002098" y="33152"/>
                  <a:pt x="2005918" y="29332"/>
                  <a:pt x="2010557" y="25785"/>
                </a:cubicBezTo>
                <a:cubicBezTo>
                  <a:pt x="2016014" y="24148"/>
                  <a:pt x="2022017" y="21965"/>
                  <a:pt x="2028565" y="19236"/>
                </a:cubicBezTo>
                <a:close/>
                <a:moveTo>
                  <a:pt x="56890" y="19236"/>
                </a:moveTo>
                <a:cubicBezTo>
                  <a:pt x="62620" y="20601"/>
                  <a:pt x="69168" y="21692"/>
                  <a:pt x="76535" y="22511"/>
                </a:cubicBezTo>
                <a:lnTo>
                  <a:pt x="81446" y="19236"/>
                </a:lnTo>
                <a:lnTo>
                  <a:pt x="92906" y="25785"/>
                </a:lnTo>
                <a:lnTo>
                  <a:pt x="102729" y="38882"/>
                </a:lnTo>
                <a:cubicBezTo>
                  <a:pt x="104366" y="43793"/>
                  <a:pt x="107094" y="48704"/>
                  <a:pt x="110914" y="53616"/>
                </a:cubicBezTo>
                <a:lnTo>
                  <a:pt x="122374" y="66713"/>
                </a:lnTo>
                <a:lnTo>
                  <a:pt x="120737" y="89632"/>
                </a:lnTo>
                <a:lnTo>
                  <a:pt x="109277" y="102729"/>
                </a:lnTo>
                <a:lnTo>
                  <a:pt x="104366" y="106003"/>
                </a:lnTo>
                <a:lnTo>
                  <a:pt x="92906" y="102729"/>
                </a:lnTo>
                <a:lnTo>
                  <a:pt x="83084" y="106003"/>
                </a:lnTo>
                <a:cubicBezTo>
                  <a:pt x="82811" y="104366"/>
                  <a:pt x="81719" y="103275"/>
                  <a:pt x="79809" y="102729"/>
                </a:cubicBezTo>
                <a:lnTo>
                  <a:pt x="74898" y="102729"/>
                </a:lnTo>
                <a:lnTo>
                  <a:pt x="56890" y="96181"/>
                </a:lnTo>
                <a:cubicBezTo>
                  <a:pt x="53070" y="92361"/>
                  <a:pt x="49796" y="87995"/>
                  <a:pt x="47067" y="83084"/>
                </a:cubicBezTo>
                <a:lnTo>
                  <a:pt x="40519" y="66713"/>
                </a:lnTo>
                <a:lnTo>
                  <a:pt x="29059" y="53616"/>
                </a:lnTo>
                <a:cubicBezTo>
                  <a:pt x="26876" y="50341"/>
                  <a:pt x="25239" y="46522"/>
                  <a:pt x="24148" y="42156"/>
                </a:cubicBezTo>
                <a:cubicBezTo>
                  <a:pt x="24693" y="39973"/>
                  <a:pt x="25785" y="38336"/>
                  <a:pt x="27422" y="37245"/>
                </a:cubicBezTo>
                <a:cubicBezTo>
                  <a:pt x="30423" y="33152"/>
                  <a:pt x="34243" y="29332"/>
                  <a:pt x="38882" y="25785"/>
                </a:cubicBezTo>
                <a:cubicBezTo>
                  <a:pt x="44339" y="24148"/>
                  <a:pt x="50341" y="21965"/>
                  <a:pt x="56890" y="19236"/>
                </a:cubicBezTo>
                <a:close/>
                <a:moveTo>
                  <a:pt x="1873969" y="0"/>
                </a:moveTo>
                <a:cubicBezTo>
                  <a:pt x="1881610" y="1092"/>
                  <a:pt x="1887749" y="4912"/>
                  <a:pt x="1892387" y="11460"/>
                </a:cubicBezTo>
                <a:lnTo>
                  <a:pt x="1893615" y="27831"/>
                </a:lnTo>
                <a:lnTo>
                  <a:pt x="1889522" y="32743"/>
                </a:lnTo>
                <a:lnTo>
                  <a:pt x="1880927" y="89223"/>
                </a:lnTo>
                <a:cubicBezTo>
                  <a:pt x="1881746" y="96044"/>
                  <a:pt x="1884201" y="102320"/>
                  <a:pt x="1888294" y="108050"/>
                </a:cubicBezTo>
                <a:lnTo>
                  <a:pt x="1911623" y="107640"/>
                </a:lnTo>
                <a:cubicBezTo>
                  <a:pt x="1917899" y="106822"/>
                  <a:pt x="1924174" y="104639"/>
                  <a:pt x="1930450" y="101092"/>
                </a:cubicBezTo>
                <a:cubicBezTo>
                  <a:pt x="1935361" y="97818"/>
                  <a:pt x="1940272" y="93588"/>
                  <a:pt x="1945184" y="88404"/>
                </a:cubicBezTo>
                <a:lnTo>
                  <a:pt x="1958690" y="74080"/>
                </a:lnTo>
                <a:cubicBezTo>
                  <a:pt x="1963601" y="69441"/>
                  <a:pt x="1969604" y="65894"/>
                  <a:pt x="1976698" y="63438"/>
                </a:cubicBezTo>
                <a:lnTo>
                  <a:pt x="1980791" y="69578"/>
                </a:lnTo>
                <a:lnTo>
                  <a:pt x="1991432" y="63848"/>
                </a:lnTo>
                <a:cubicBezTo>
                  <a:pt x="1997435" y="67668"/>
                  <a:pt x="2000436" y="74080"/>
                  <a:pt x="2000436" y="83084"/>
                </a:cubicBezTo>
                <a:lnTo>
                  <a:pt x="1996753" y="111324"/>
                </a:lnTo>
                <a:cubicBezTo>
                  <a:pt x="1991569" y="115417"/>
                  <a:pt x="1985702" y="118827"/>
                  <a:pt x="1979154" y="121556"/>
                </a:cubicBezTo>
                <a:cubicBezTo>
                  <a:pt x="1973970" y="124284"/>
                  <a:pt x="1968922" y="128513"/>
                  <a:pt x="1964010" y="134243"/>
                </a:cubicBezTo>
                <a:lnTo>
                  <a:pt x="1931678" y="155116"/>
                </a:lnTo>
                <a:lnTo>
                  <a:pt x="1877244" y="180901"/>
                </a:lnTo>
                <a:cubicBezTo>
                  <a:pt x="1873151" y="185812"/>
                  <a:pt x="1869604" y="191951"/>
                  <a:pt x="1866602" y="199318"/>
                </a:cubicBezTo>
                <a:cubicBezTo>
                  <a:pt x="1866330" y="206958"/>
                  <a:pt x="1867012" y="214871"/>
                  <a:pt x="1868649" y="223057"/>
                </a:cubicBezTo>
                <a:lnTo>
                  <a:pt x="1866602" y="251297"/>
                </a:lnTo>
                <a:lnTo>
                  <a:pt x="1876016" y="294271"/>
                </a:lnTo>
                <a:lnTo>
                  <a:pt x="1876016" y="319237"/>
                </a:lnTo>
                <a:cubicBezTo>
                  <a:pt x="1875471" y="327149"/>
                  <a:pt x="1876016" y="335744"/>
                  <a:pt x="1877653" y="345021"/>
                </a:cubicBezTo>
                <a:cubicBezTo>
                  <a:pt x="1880109" y="350478"/>
                  <a:pt x="1883247" y="356208"/>
                  <a:pt x="1887066" y="362211"/>
                </a:cubicBezTo>
                <a:lnTo>
                  <a:pt x="1882155" y="388814"/>
                </a:lnTo>
                <a:lnTo>
                  <a:pt x="1876425" y="395362"/>
                </a:lnTo>
                <a:lnTo>
                  <a:pt x="1865784" y="388405"/>
                </a:lnTo>
                <a:lnTo>
                  <a:pt x="1848594" y="391679"/>
                </a:lnTo>
                <a:lnTo>
                  <a:pt x="1839181" y="376126"/>
                </a:lnTo>
                <a:lnTo>
                  <a:pt x="1822810" y="363029"/>
                </a:lnTo>
                <a:lnTo>
                  <a:pt x="1817080" y="315553"/>
                </a:lnTo>
                <a:cubicBezTo>
                  <a:pt x="1815716" y="309551"/>
                  <a:pt x="1813806" y="303275"/>
                  <a:pt x="1811350" y="296726"/>
                </a:cubicBezTo>
                <a:lnTo>
                  <a:pt x="1803983" y="275853"/>
                </a:lnTo>
                <a:lnTo>
                  <a:pt x="1811350" y="193998"/>
                </a:lnTo>
                <a:cubicBezTo>
                  <a:pt x="1810531" y="187722"/>
                  <a:pt x="1807940" y="181992"/>
                  <a:pt x="1803574" y="176808"/>
                </a:cubicBezTo>
                <a:lnTo>
                  <a:pt x="1759781" y="180082"/>
                </a:lnTo>
                <a:lnTo>
                  <a:pt x="1711896" y="168623"/>
                </a:lnTo>
                <a:lnTo>
                  <a:pt x="1691432" y="160437"/>
                </a:lnTo>
                <a:cubicBezTo>
                  <a:pt x="1686520" y="156617"/>
                  <a:pt x="1681609" y="151842"/>
                  <a:pt x="1676698" y="146112"/>
                </a:cubicBezTo>
                <a:lnTo>
                  <a:pt x="1674651" y="122374"/>
                </a:lnTo>
                <a:cubicBezTo>
                  <a:pt x="1677926" y="115826"/>
                  <a:pt x="1682018" y="109687"/>
                  <a:pt x="1686930" y="103957"/>
                </a:cubicBezTo>
                <a:lnTo>
                  <a:pt x="1703710" y="102729"/>
                </a:lnTo>
                <a:lnTo>
                  <a:pt x="1708212" y="105185"/>
                </a:lnTo>
                <a:lnTo>
                  <a:pt x="1723355" y="103138"/>
                </a:lnTo>
                <a:lnTo>
                  <a:pt x="1727857" y="107640"/>
                </a:lnTo>
                <a:lnTo>
                  <a:pt x="1749549" y="115826"/>
                </a:lnTo>
                <a:lnTo>
                  <a:pt x="1764692" y="128513"/>
                </a:lnTo>
                <a:lnTo>
                  <a:pt x="1777789" y="131788"/>
                </a:lnTo>
                <a:lnTo>
                  <a:pt x="1801527" y="129741"/>
                </a:lnTo>
                <a:cubicBezTo>
                  <a:pt x="1807257" y="127831"/>
                  <a:pt x="1812578" y="124830"/>
                  <a:pt x="1817489" y="120737"/>
                </a:cubicBezTo>
                <a:lnTo>
                  <a:pt x="1825265" y="96590"/>
                </a:lnTo>
                <a:lnTo>
                  <a:pt x="1833860" y="41747"/>
                </a:lnTo>
                <a:lnTo>
                  <a:pt x="1842046" y="19236"/>
                </a:lnTo>
                <a:cubicBezTo>
                  <a:pt x="1844775" y="12688"/>
                  <a:pt x="1848867" y="6685"/>
                  <a:pt x="1854324" y="1228"/>
                </a:cubicBezTo>
                <a:close/>
              </a:path>
            </a:pathLst>
          </a:custGeom>
          <a:solidFill>
            <a:srgbClr val="C08FE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C34B624D-C4D2-4D84-BC62-C7E42BFAA306}"/>
              </a:ext>
              <a:ext uri="{C183D7F6-B498-43B3-948B-1728B52AA6E4}">
                <adec:decorative xmlns:adec="http://schemas.microsoft.com/office/drawing/2017/decorative" val="1"/>
              </a:ext>
            </a:extLst>
          </p:cNvPr>
          <p:cNvGrpSpPr/>
          <p:nvPr/>
        </p:nvGrpSpPr>
        <p:grpSpPr>
          <a:xfrm>
            <a:off x="-5406" y="3608611"/>
            <a:ext cx="12191997" cy="2590796"/>
            <a:chOff x="-5406" y="3608611"/>
            <a:chExt cx="12191997" cy="2590796"/>
          </a:xfrm>
        </p:grpSpPr>
        <p:sp>
          <p:nvSpPr>
            <p:cNvPr id="17" name="Rectangle 16">
              <a:extLst>
                <a:ext uri="{FF2B5EF4-FFF2-40B4-BE49-F238E27FC236}">
                  <a16:creationId xmlns:a16="http://schemas.microsoft.com/office/drawing/2014/main" id="{13119E6C-C1BC-47CF-9062-EAA95312CFC1}"/>
                </a:ext>
                <a:ext uri="{C183D7F6-B498-43B3-948B-1728B52AA6E4}">
                  <adec:decorative xmlns:adec="http://schemas.microsoft.com/office/drawing/2017/decorative" val="1"/>
                </a:ext>
              </a:extLst>
            </p:cNvPr>
            <p:cNvSpPr/>
            <p:nvPr/>
          </p:nvSpPr>
          <p:spPr bwMode="auto">
            <a:xfrm rot="16200000">
              <a:off x="4795195" y="-1191990"/>
              <a:ext cx="2590796" cy="12191997"/>
            </a:xfrm>
            <a:prstGeom prst="rect">
              <a:avLst/>
            </a:prstGeom>
            <a:solidFill>
              <a:schemeClr val="accent6">
                <a:lumMod val="1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 name="Group 8">
              <a:extLst>
                <a:ext uri="{FF2B5EF4-FFF2-40B4-BE49-F238E27FC236}">
                  <a16:creationId xmlns:a16="http://schemas.microsoft.com/office/drawing/2014/main" id="{D002516F-AFD2-4C9A-B855-206F07C78CD8}"/>
                </a:ext>
              </a:extLst>
            </p:cNvPr>
            <p:cNvGrpSpPr/>
            <p:nvPr/>
          </p:nvGrpSpPr>
          <p:grpSpPr>
            <a:xfrm>
              <a:off x="6384625" y="4179116"/>
              <a:ext cx="1463310" cy="1429059"/>
              <a:chOff x="7402965" y="4179116"/>
              <a:chExt cx="1463310" cy="1429059"/>
            </a:xfrm>
          </p:grpSpPr>
          <p:pic>
            <p:nvPicPr>
              <p:cNvPr id="4" name="Picture 3" descr="A picture containing drawing&#10;&#10;Description automatically generated">
                <a:extLst>
                  <a:ext uri="{FF2B5EF4-FFF2-40B4-BE49-F238E27FC236}">
                    <a16:creationId xmlns:a16="http://schemas.microsoft.com/office/drawing/2014/main" id="{4C143DC1-6AA6-405A-84C2-7F0E8A739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2493" y="4179116"/>
                <a:ext cx="604255" cy="600306"/>
              </a:xfrm>
              <a:prstGeom prst="rect">
                <a:avLst/>
              </a:prstGeom>
            </p:spPr>
          </p:pic>
          <p:sp>
            <p:nvSpPr>
              <p:cNvPr id="22" name="TextBox 21">
                <a:extLst>
                  <a:ext uri="{FF2B5EF4-FFF2-40B4-BE49-F238E27FC236}">
                    <a16:creationId xmlns:a16="http://schemas.microsoft.com/office/drawing/2014/main" id="{E8B3AC96-64F5-4D47-91C3-9900A02633E7}"/>
                  </a:ext>
                </a:extLst>
              </p:cNvPr>
              <p:cNvSpPr txBox="1"/>
              <p:nvPr/>
            </p:nvSpPr>
            <p:spPr>
              <a:xfrm>
                <a:off x="7402965" y="4961844"/>
                <a:ext cx="1463310" cy="646331"/>
              </a:xfrm>
              <a:prstGeom prst="rect">
                <a:avLst/>
              </a:prstGeom>
              <a:noFill/>
            </p:spPr>
            <p:txBody>
              <a:bodyPr wrap="square" rtlCol="0" anchor="t">
                <a:sp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bg1"/>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Advanced Analytics</a:t>
                </a:r>
              </a:p>
            </p:txBody>
          </p:sp>
        </p:grpSp>
        <p:grpSp>
          <p:nvGrpSpPr>
            <p:cNvPr id="7" name="Group 6">
              <a:extLst>
                <a:ext uri="{FF2B5EF4-FFF2-40B4-BE49-F238E27FC236}">
                  <a16:creationId xmlns:a16="http://schemas.microsoft.com/office/drawing/2014/main" id="{71FEBBFF-D765-400B-9C62-A1DA1B66B9D8}"/>
                </a:ext>
              </a:extLst>
            </p:cNvPr>
            <p:cNvGrpSpPr/>
            <p:nvPr/>
          </p:nvGrpSpPr>
          <p:grpSpPr>
            <a:xfrm>
              <a:off x="3696366" y="4062367"/>
              <a:ext cx="1463310" cy="1545808"/>
              <a:chOff x="2752626" y="4062367"/>
              <a:chExt cx="1463310" cy="1545808"/>
            </a:xfrm>
          </p:grpSpPr>
          <p:pic>
            <p:nvPicPr>
              <p:cNvPr id="8" name="Picture 7">
                <a:extLst>
                  <a:ext uri="{FF2B5EF4-FFF2-40B4-BE49-F238E27FC236}">
                    <a16:creationId xmlns:a16="http://schemas.microsoft.com/office/drawing/2014/main" id="{BB10B176-BB8E-44FF-BE7A-9F825999FC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03705" y="4062367"/>
                <a:ext cx="961151" cy="954868"/>
              </a:xfrm>
              <a:prstGeom prst="rect">
                <a:avLst/>
              </a:prstGeom>
            </p:spPr>
          </p:pic>
          <p:sp>
            <p:nvSpPr>
              <p:cNvPr id="24" name="TextBox 23">
                <a:extLst>
                  <a:ext uri="{FF2B5EF4-FFF2-40B4-BE49-F238E27FC236}">
                    <a16:creationId xmlns:a16="http://schemas.microsoft.com/office/drawing/2014/main" id="{EDD57EE3-0A12-4D3E-B267-786B99CF9164}"/>
                  </a:ext>
                </a:extLst>
              </p:cNvPr>
              <p:cNvSpPr txBox="1"/>
              <p:nvPr/>
            </p:nvSpPr>
            <p:spPr>
              <a:xfrm>
                <a:off x="2752626" y="4961844"/>
                <a:ext cx="1463310" cy="646331"/>
              </a:xfrm>
              <a:prstGeom prst="rect">
                <a:avLst/>
              </a:prstGeom>
              <a:noFill/>
            </p:spPr>
            <p:txBody>
              <a:bodyPr wrap="square" rtlCol="0" anchor="t">
                <a:sp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bg1"/>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Digital Curriculum</a:t>
                </a:r>
              </a:p>
            </p:txBody>
          </p:sp>
        </p:grpSp>
        <p:grpSp>
          <p:nvGrpSpPr>
            <p:cNvPr id="6" name="Group 5">
              <a:extLst>
                <a:ext uri="{FF2B5EF4-FFF2-40B4-BE49-F238E27FC236}">
                  <a16:creationId xmlns:a16="http://schemas.microsoft.com/office/drawing/2014/main" id="{0447719B-0F2E-4CD0-9427-A6BD101D0827}"/>
                </a:ext>
              </a:extLst>
            </p:cNvPr>
            <p:cNvGrpSpPr/>
            <p:nvPr/>
          </p:nvGrpSpPr>
          <p:grpSpPr>
            <a:xfrm>
              <a:off x="1218688" y="4040775"/>
              <a:ext cx="1252729" cy="1567400"/>
              <a:chOff x="670048" y="4040775"/>
              <a:chExt cx="1252729" cy="1567400"/>
            </a:xfrm>
          </p:grpSpPr>
          <p:pic>
            <p:nvPicPr>
              <p:cNvPr id="16" name="Picture 15" descr="A picture containing drawing&#10;&#10;Description automatically generated">
                <a:extLst>
                  <a:ext uri="{FF2B5EF4-FFF2-40B4-BE49-F238E27FC236}">
                    <a16:creationId xmlns:a16="http://schemas.microsoft.com/office/drawing/2014/main" id="{0B2E2CE5-D0B1-4270-87FC-1DBCDDF461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219" y="4040775"/>
                <a:ext cx="858389" cy="852779"/>
              </a:xfrm>
              <a:prstGeom prst="rect">
                <a:avLst/>
              </a:prstGeom>
            </p:spPr>
          </p:pic>
          <p:sp>
            <p:nvSpPr>
              <p:cNvPr id="28" name="TextBox 27">
                <a:extLst>
                  <a:ext uri="{FF2B5EF4-FFF2-40B4-BE49-F238E27FC236}">
                    <a16:creationId xmlns:a16="http://schemas.microsoft.com/office/drawing/2014/main" id="{2F55BBCC-B3A9-4AC4-8DA6-FC20DF987836}"/>
                  </a:ext>
                </a:extLst>
              </p:cNvPr>
              <p:cNvSpPr txBox="1"/>
              <p:nvPr/>
            </p:nvSpPr>
            <p:spPr>
              <a:xfrm>
                <a:off x="670048" y="4961844"/>
                <a:ext cx="1252729" cy="646331"/>
              </a:xfrm>
              <a:prstGeom prst="rect">
                <a:avLst/>
              </a:prstGeom>
              <a:noFill/>
            </p:spPr>
            <p:txBody>
              <a:bodyPr wrap="square"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Blended Learning</a:t>
                </a:r>
              </a:p>
            </p:txBody>
          </p:sp>
        </p:grpSp>
        <p:grpSp>
          <p:nvGrpSpPr>
            <p:cNvPr id="12" name="Group 11">
              <a:extLst>
                <a:ext uri="{FF2B5EF4-FFF2-40B4-BE49-F238E27FC236}">
                  <a16:creationId xmlns:a16="http://schemas.microsoft.com/office/drawing/2014/main" id="{6C026201-2583-42E7-B22F-4CE293B6E90E}"/>
                </a:ext>
              </a:extLst>
            </p:cNvPr>
            <p:cNvGrpSpPr/>
            <p:nvPr/>
          </p:nvGrpSpPr>
          <p:grpSpPr>
            <a:xfrm>
              <a:off x="9072884" y="3939243"/>
              <a:ext cx="1465004" cy="1668932"/>
              <a:chOff x="9737027" y="3939243"/>
              <a:chExt cx="1465004" cy="1668932"/>
            </a:xfrm>
          </p:grpSpPr>
          <p:pic>
            <p:nvPicPr>
              <p:cNvPr id="18" name="Picture 17" descr="A picture containing drawing, shirt&#10;&#10;Description automatically generated">
                <a:extLst>
                  <a:ext uri="{FF2B5EF4-FFF2-40B4-BE49-F238E27FC236}">
                    <a16:creationId xmlns:a16="http://schemas.microsoft.com/office/drawing/2014/main" id="{2F190E22-FC7F-483C-B3FA-D6A653408F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135" y="3939243"/>
                <a:ext cx="1062788" cy="1055842"/>
              </a:xfrm>
              <a:prstGeom prst="rect">
                <a:avLst/>
              </a:prstGeom>
            </p:spPr>
          </p:pic>
          <p:sp>
            <p:nvSpPr>
              <p:cNvPr id="30" name="TextBox 29">
                <a:extLst>
                  <a:ext uri="{FF2B5EF4-FFF2-40B4-BE49-F238E27FC236}">
                    <a16:creationId xmlns:a16="http://schemas.microsoft.com/office/drawing/2014/main" id="{05100F36-35EA-4457-AA90-5CB6DFC9E458}"/>
                  </a:ext>
                </a:extLst>
              </p:cNvPr>
              <p:cNvSpPr txBox="1"/>
              <p:nvPr/>
            </p:nvSpPr>
            <p:spPr>
              <a:xfrm>
                <a:off x="9737027" y="4961844"/>
                <a:ext cx="1465004" cy="646331"/>
              </a:xfrm>
              <a:prstGeom prst="rect">
                <a:avLst/>
              </a:prstGeom>
              <a:noFill/>
            </p:spPr>
            <p:txBody>
              <a:bodyPr wrap="square" rtlCol="0" anchor="t">
                <a:sp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bg1"/>
                    </a:solidFill>
                    <a:effectLst/>
                    <a:uLnTx/>
                    <a:uFillTx/>
                    <a:latin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Skilled Workforce</a:t>
                </a:r>
              </a:p>
            </p:txBody>
          </p:sp>
        </p:grpSp>
      </p:grpSp>
    </p:spTree>
    <p:extLst>
      <p:ext uri="{BB962C8B-B14F-4D97-AF65-F5344CB8AC3E}">
        <p14:creationId xmlns:p14="http://schemas.microsoft.com/office/powerpoint/2010/main" val="1340992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0" presetClass="entr" presetSubtype="0" fill="hold"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AA923C8F-2476-4194-BC4B-483A295C7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568"/>
          <a:stretch/>
        </p:blipFill>
        <p:spPr bwMode="auto">
          <a:xfrm>
            <a:off x="1119133" y="1631316"/>
            <a:ext cx="1547563" cy="10010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22AE9E-5039-4317-BECD-531FF5B12A07}"/>
              </a:ext>
            </a:extLst>
          </p:cNvPr>
          <p:cNvSpPr txBox="1"/>
          <p:nvPr/>
        </p:nvSpPr>
        <p:spPr>
          <a:xfrm>
            <a:off x="4615874" y="3153674"/>
            <a:ext cx="2777739" cy="757130"/>
          </a:xfrm>
          <a:prstGeom prst="rect">
            <a:avLst/>
          </a:prstGeom>
          <a:noFill/>
        </p:spPr>
        <p:txBody>
          <a:bodyPr wrap="square">
            <a:spAutoFit/>
          </a:bodyPr>
          <a:lstStyle>
            <a:defPPr>
              <a:defRPr lang="en-US"/>
            </a:defPPr>
            <a:lvl1pPr marR="0" lvl="0" indent="0" algn="ctr" defTabSz="932742" fontAlgn="auto">
              <a:lnSpc>
                <a:spcPct val="90000"/>
              </a:lnSpc>
              <a:spcBef>
                <a:spcPct val="0"/>
              </a:spcBef>
              <a:spcAft>
                <a:spcPts val="0"/>
              </a:spcAft>
              <a:buClrTx/>
              <a:buSzTx/>
              <a:buFontTx/>
              <a:buNone/>
              <a:tabLst/>
              <a:defRPr sz="1600">
                <a:ln w="3175">
                  <a:noFill/>
                </a:ln>
                <a:solidFill>
                  <a:srgbClr val="FFFFFF"/>
                </a:solidFill>
                <a:latin typeface="Segoe UI Semibold"/>
                <a:cs typeface="Segoe UI Semibold"/>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Engaging preschoolers with creative and fun learning opportunities</a:t>
            </a:r>
          </a:p>
        </p:txBody>
      </p:sp>
      <p:sp>
        <p:nvSpPr>
          <p:cNvPr id="7" name="TextBox 6">
            <a:extLst>
              <a:ext uri="{FF2B5EF4-FFF2-40B4-BE49-F238E27FC236}">
                <a16:creationId xmlns:a16="http://schemas.microsoft.com/office/drawing/2014/main" id="{4DD13965-A6A1-471F-90A9-EDEBE23DFD15}"/>
              </a:ext>
            </a:extLst>
          </p:cNvPr>
          <p:cNvSpPr txBox="1"/>
          <p:nvPr/>
        </p:nvSpPr>
        <p:spPr>
          <a:xfrm>
            <a:off x="731807" y="3143042"/>
            <a:ext cx="2322210" cy="757130"/>
          </a:xfrm>
          <a:prstGeom prst="rect">
            <a:avLst/>
          </a:prstGeom>
          <a:noFill/>
        </p:spPr>
        <p:txBody>
          <a:bodyPr wrap="square">
            <a:spAutoFit/>
          </a:bodyPr>
          <a:lstStyle>
            <a:defPPr>
              <a:defRPr lang="en-US"/>
            </a:defPPr>
            <a:lvl1pPr marR="0" lvl="0" indent="0" algn="ctr" defTabSz="932742" fontAlgn="auto">
              <a:lnSpc>
                <a:spcPct val="90000"/>
              </a:lnSpc>
              <a:spcBef>
                <a:spcPct val="0"/>
              </a:spcBef>
              <a:spcAft>
                <a:spcPts val="0"/>
              </a:spcAft>
              <a:buClrTx/>
              <a:buSzTx/>
              <a:buFontTx/>
              <a:buNone/>
              <a:tabLst/>
              <a:defRPr sz="1200">
                <a:ln w="3175">
                  <a:noFill/>
                </a:ln>
                <a:solidFill>
                  <a:srgbClr val="FFFFFF"/>
                </a:solidFill>
                <a:latin typeface="Segoe UI Semibold"/>
                <a:cs typeface="Segoe UI Semibold"/>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Using data to provide personalized learning for all</a:t>
            </a:r>
          </a:p>
        </p:txBody>
      </p:sp>
      <p:pic>
        <p:nvPicPr>
          <p:cNvPr id="12" name="Picture 2" descr="Logo">
            <a:extLst>
              <a:ext uri="{FF2B5EF4-FFF2-40B4-BE49-F238E27FC236}">
                <a16:creationId xmlns:a16="http://schemas.microsoft.com/office/drawing/2014/main" id="{32E01D20-EEF1-4398-9158-7E60284AB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304" y="2017631"/>
            <a:ext cx="2468880" cy="8754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9EBFC5D-6E43-4454-B26A-AD40AED73082}"/>
              </a:ext>
            </a:extLst>
          </p:cNvPr>
          <p:cNvSpPr txBox="1"/>
          <p:nvPr/>
        </p:nvSpPr>
        <p:spPr>
          <a:xfrm>
            <a:off x="8581817" y="3143042"/>
            <a:ext cx="2777739" cy="757130"/>
          </a:xfrm>
          <a:prstGeom prst="rect">
            <a:avLst/>
          </a:prstGeom>
          <a:noFill/>
        </p:spPr>
        <p:txBody>
          <a:bodyPr wrap="square">
            <a:spAutoFit/>
          </a:bodyPr>
          <a:lstStyle>
            <a:defPPr>
              <a:defRPr lang="en-US"/>
            </a:defPPr>
            <a:lvl1pPr marR="0" lvl="0" indent="0" algn="ctr" defTabSz="932742" fontAlgn="auto">
              <a:lnSpc>
                <a:spcPct val="90000"/>
              </a:lnSpc>
              <a:spcBef>
                <a:spcPct val="0"/>
              </a:spcBef>
              <a:spcAft>
                <a:spcPts val="0"/>
              </a:spcAft>
              <a:buClrTx/>
              <a:buSzTx/>
              <a:buFontTx/>
              <a:buNone/>
              <a:tabLst/>
              <a:defRPr sz="1600">
                <a:ln w="3175">
                  <a:noFill/>
                </a:ln>
                <a:solidFill>
                  <a:srgbClr val="FFFFFF"/>
                </a:solidFill>
                <a:latin typeface="Segoe UI Semibold"/>
                <a:cs typeface="Segoe UI Semibold"/>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Generating actionable insights to support equitable outcomes</a:t>
            </a:r>
          </a:p>
        </p:txBody>
      </p:sp>
      <p:grpSp>
        <p:nvGrpSpPr>
          <p:cNvPr id="21" name="Group 20">
            <a:extLst>
              <a:ext uri="{FF2B5EF4-FFF2-40B4-BE49-F238E27FC236}">
                <a16:creationId xmlns:a16="http://schemas.microsoft.com/office/drawing/2014/main" id="{272987AA-A486-475E-AC43-EEDC694ED58A}"/>
              </a:ext>
              <a:ext uri="{C183D7F6-B498-43B3-948B-1728B52AA6E4}">
                <adec:decorative xmlns:adec="http://schemas.microsoft.com/office/drawing/2017/decorative" val="1"/>
              </a:ext>
            </a:extLst>
          </p:cNvPr>
          <p:cNvGrpSpPr/>
          <p:nvPr/>
        </p:nvGrpSpPr>
        <p:grpSpPr>
          <a:xfrm>
            <a:off x="4770304" y="4632118"/>
            <a:ext cx="2468880" cy="822960"/>
            <a:chOff x="7573929" y="283394"/>
            <a:chExt cx="4210050" cy="1164437"/>
          </a:xfrm>
        </p:grpSpPr>
        <p:pic>
          <p:nvPicPr>
            <p:cNvPr id="22" name="Picture 2" descr="Ministry of Education, Science, Culture And Sport of Georgia">
              <a:extLst>
                <a:ext uri="{FF2B5EF4-FFF2-40B4-BE49-F238E27FC236}">
                  <a16:creationId xmlns:a16="http://schemas.microsoft.com/office/drawing/2014/main" id="{657C790F-04BA-4A03-A637-C11375EE74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009"/>
            <a:stretch/>
          </p:blipFill>
          <p:spPr bwMode="auto">
            <a:xfrm>
              <a:off x="7573929" y="283394"/>
              <a:ext cx="143102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Logo">
              <a:extLst>
                <a:ext uri="{FF2B5EF4-FFF2-40B4-BE49-F238E27FC236}">
                  <a16:creationId xmlns:a16="http://schemas.microsoft.com/office/drawing/2014/main" id="{A454B34E-AC46-4B7E-8A79-E1704B105756}"/>
                </a:ext>
              </a:extLst>
            </p:cNvPr>
            <p:cNvPicPr>
              <a:picLocks noChangeAspect="1"/>
            </p:cNvPicPr>
            <p:nvPr/>
          </p:nvPicPr>
          <p:blipFill rotWithShape="1">
            <a:blip r:embed="rId6"/>
            <a:srcRect l="12339"/>
            <a:stretch/>
          </p:blipFill>
          <p:spPr>
            <a:xfrm>
              <a:off x="9004957" y="283394"/>
              <a:ext cx="2779022" cy="1164437"/>
            </a:xfrm>
            <a:prstGeom prst="rect">
              <a:avLst/>
            </a:prstGeom>
          </p:spPr>
        </p:pic>
      </p:grpSp>
      <p:sp>
        <p:nvSpPr>
          <p:cNvPr id="29" name="TextBox 28">
            <a:extLst>
              <a:ext uri="{FF2B5EF4-FFF2-40B4-BE49-F238E27FC236}">
                <a16:creationId xmlns:a16="http://schemas.microsoft.com/office/drawing/2014/main" id="{50097660-1028-4A0C-A887-407B205DBB2E}"/>
              </a:ext>
            </a:extLst>
          </p:cNvPr>
          <p:cNvSpPr txBox="1"/>
          <p:nvPr/>
        </p:nvSpPr>
        <p:spPr>
          <a:xfrm>
            <a:off x="8666850" y="5657249"/>
            <a:ext cx="2607671" cy="535531"/>
          </a:xfrm>
          <a:prstGeom prst="rect">
            <a:avLst/>
          </a:prstGeom>
          <a:noFill/>
        </p:spPr>
        <p:txBody>
          <a:bodyPr wrap="square">
            <a:spAutoFit/>
          </a:bodyPr>
          <a:lstStyle>
            <a:defPPr>
              <a:defRPr lang="en-US"/>
            </a:defPPr>
            <a:lvl1pPr marR="0" lvl="0" indent="0" algn="ctr" defTabSz="932742" fontAlgn="auto">
              <a:lnSpc>
                <a:spcPct val="90000"/>
              </a:lnSpc>
              <a:spcBef>
                <a:spcPct val="0"/>
              </a:spcBef>
              <a:spcAft>
                <a:spcPts val="0"/>
              </a:spcAft>
              <a:buClrTx/>
              <a:buSzTx/>
              <a:buFontTx/>
              <a:buNone/>
              <a:tabLst/>
              <a:defRPr sz="1600">
                <a:ln w="3175">
                  <a:noFill/>
                </a:ln>
                <a:solidFill>
                  <a:srgbClr val="FFFFFF"/>
                </a:solidFill>
                <a:latin typeface="Segoe UI Semibold"/>
                <a:cs typeface="Segoe UI Semibold"/>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Prioritizing student well-being for better learning</a:t>
            </a:r>
          </a:p>
        </p:txBody>
      </p:sp>
      <p:sp>
        <p:nvSpPr>
          <p:cNvPr id="5" name="TextBox 4">
            <a:extLst>
              <a:ext uri="{FF2B5EF4-FFF2-40B4-BE49-F238E27FC236}">
                <a16:creationId xmlns:a16="http://schemas.microsoft.com/office/drawing/2014/main" id="{77AE213F-B276-4F6A-A2A1-3A3698F7FBF6}"/>
              </a:ext>
            </a:extLst>
          </p:cNvPr>
          <p:cNvSpPr txBox="1"/>
          <p:nvPr/>
        </p:nvSpPr>
        <p:spPr>
          <a:xfrm>
            <a:off x="895762" y="2632376"/>
            <a:ext cx="1994301" cy="397032"/>
          </a:xfrm>
          <a:prstGeom prst="rect">
            <a:avLst/>
          </a:prstGeom>
          <a:noFill/>
        </p:spPr>
        <p:txBody>
          <a:bodyPr wrap="square">
            <a:spAutoFit/>
          </a:bodyPr>
          <a:lstStyle>
            <a:defPPr>
              <a:defRPr lang="en-US"/>
            </a:defPPr>
            <a:lvl1pPr marR="0" lvl="0" indent="0" algn="ctr" defTabSz="932742" fontAlgn="auto">
              <a:lnSpc>
                <a:spcPct val="90000"/>
              </a:lnSpc>
              <a:spcBef>
                <a:spcPct val="0"/>
              </a:spcBef>
              <a:spcAft>
                <a:spcPts val="0"/>
              </a:spcAft>
              <a:buClrTx/>
              <a:buSzTx/>
              <a:buFontTx/>
              <a:buNone/>
              <a:tabLst/>
              <a:defRPr sz="1200">
                <a:ln w="3175">
                  <a:noFill/>
                </a:ln>
                <a:solidFill>
                  <a:srgbClr val="FFFFFF"/>
                </a:solidFill>
                <a:latin typeface="Segoe UI Semibold"/>
                <a:cs typeface="Segoe UI Semibold"/>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w="3175">
                  <a:noFill/>
                </a:ln>
                <a:solidFill>
                  <a:srgbClr val="FFFFFF"/>
                </a:solidFill>
                <a:effectLst/>
                <a:uLnTx/>
                <a:uFillTx/>
                <a:latin typeface="Segoe UI"/>
                <a:ea typeface="+mn-ea"/>
                <a:cs typeface="Segoe UI Semibold"/>
              </a:rPr>
              <a:t>Ministry of Education Republic of Azerbaijan</a:t>
            </a:r>
          </a:p>
        </p:txBody>
      </p:sp>
      <p:sp>
        <p:nvSpPr>
          <p:cNvPr id="3" name="object 5">
            <a:extLst>
              <a:ext uri="{FF2B5EF4-FFF2-40B4-BE49-F238E27FC236}">
                <a16:creationId xmlns:a16="http://schemas.microsoft.com/office/drawing/2014/main" id="{D63C9D43-FAD8-47B0-BAD5-E995CF48579B}"/>
              </a:ext>
            </a:extLst>
          </p:cNvPr>
          <p:cNvSpPr txBox="1">
            <a:spLocks noGrp="1"/>
          </p:cNvSpPr>
          <p:nvPr>
            <p:ph type="title" idx="4294967295"/>
          </p:nvPr>
        </p:nvSpPr>
        <p:spPr>
          <a:xfrm>
            <a:off x="672586" y="594339"/>
            <a:ext cx="10384796" cy="6583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64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Segoe UI"/>
                <a:ea typeface="+mn-ea"/>
                <a:cs typeface="+mn-cs"/>
              </a:rPr>
              <a:t>Transformation </a:t>
            </a:r>
            <a:r>
              <a:rPr kumimoji="0" lang="en-US" sz="3600" b="0" i="0" u="none" strike="noStrike" kern="1200" cap="none" spc="0" normalizeH="0" baseline="0" noProof="0">
                <a:ln>
                  <a:noFill/>
                </a:ln>
                <a:solidFill>
                  <a:srgbClr val="C08FED"/>
                </a:solidFill>
                <a:effectLst/>
                <a:uLnTx/>
                <a:uFillTx/>
                <a:latin typeface="Segoe UI"/>
                <a:ea typeface="+mn-ea"/>
                <a:cs typeface="+mn-cs"/>
              </a:rPr>
              <a:t>in action</a:t>
            </a:r>
            <a:endParaRPr kumimoji="0" lang="en-US" sz="3600" b="0" i="0" u="none" strike="noStrike" kern="1200" cap="none" spc="0" normalizeH="0" baseline="0" noProof="0">
              <a:ln>
                <a:noFill/>
              </a:ln>
              <a:solidFill>
                <a:schemeClr val="bg1"/>
              </a:solidFill>
              <a:effectLst/>
              <a:uLnTx/>
              <a:uFillTx/>
              <a:latin typeface="Segoe UI"/>
              <a:ea typeface="+mn-ea"/>
              <a:cs typeface="+mn-cs"/>
            </a:endParaRPr>
          </a:p>
        </p:txBody>
      </p:sp>
      <p:pic>
        <p:nvPicPr>
          <p:cNvPr id="1030" name="Picture 6" descr="Logo&#10;&#10;">
            <a:extLst>
              <a:ext uri="{FF2B5EF4-FFF2-40B4-BE49-F238E27FC236}">
                <a16:creationId xmlns:a16="http://schemas.microsoft.com/office/drawing/2014/main" id="{72FC79D1-3468-4FEB-BCBD-C5CB203023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35" t="3217" r="23439" b="3285"/>
          <a:stretch/>
        </p:blipFill>
        <p:spPr bwMode="auto">
          <a:xfrm>
            <a:off x="9342792" y="1642104"/>
            <a:ext cx="1212984" cy="1214523"/>
          </a:xfrm>
          <a:prstGeom prst="ellipse">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6F070D1-6FF9-4E3A-8053-89A1CBF06AB7}"/>
              </a:ext>
            </a:extLst>
          </p:cNvPr>
          <p:cNvSpPr txBox="1"/>
          <p:nvPr/>
        </p:nvSpPr>
        <p:spPr>
          <a:xfrm>
            <a:off x="4631168" y="5632628"/>
            <a:ext cx="29296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Providing ongoing learning experiences for all students</a:t>
            </a:r>
          </a:p>
        </p:txBody>
      </p:sp>
      <p:pic>
        <p:nvPicPr>
          <p:cNvPr id="1036" name="Picture 12" descr="Logo&#10;&#10;">
            <a:extLst>
              <a:ext uri="{FF2B5EF4-FFF2-40B4-BE49-F238E27FC236}">
                <a16:creationId xmlns:a16="http://schemas.microsoft.com/office/drawing/2014/main" id="{1A1A51DF-A75A-45B6-B42E-2DB94EEC08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436" b="16911"/>
          <a:stretch/>
        </p:blipFill>
        <p:spPr bwMode="auto">
          <a:xfrm>
            <a:off x="1090755" y="4746358"/>
            <a:ext cx="2322210" cy="6583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C76D8A-7A8B-4CFB-A0B1-F3B66F582FB4}"/>
              </a:ext>
            </a:extLst>
          </p:cNvPr>
          <p:cNvSpPr txBox="1"/>
          <p:nvPr/>
        </p:nvSpPr>
        <p:spPr>
          <a:xfrm>
            <a:off x="595486" y="5648355"/>
            <a:ext cx="29296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Embracing data for teaching and learning outcomes</a:t>
            </a:r>
          </a:p>
        </p:txBody>
      </p:sp>
      <p:pic>
        <p:nvPicPr>
          <p:cNvPr id="1044" name="Picture 20" descr="logo">
            <a:extLst>
              <a:ext uri="{FF2B5EF4-FFF2-40B4-BE49-F238E27FC236}">
                <a16:creationId xmlns:a16="http://schemas.microsoft.com/office/drawing/2014/main" id="{C04A1770-C1E2-49D0-BEBE-FF418F218B1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273" b="21273"/>
          <a:stretch/>
        </p:blipFill>
        <p:spPr bwMode="auto">
          <a:xfrm>
            <a:off x="9086368" y="4567479"/>
            <a:ext cx="1768633" cy="101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023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5" name="Picture 4" descr="A person holding a basketball&#10;&#10;Description automatically generated with low confidence">
            <a:extLst>
              <a:ext uri="{FF2B5EF4-FFF2-40B4-BE49-F238E27FC236}">
                <a16:creationId xmlns:a16="http://schemas.microsoft.com/office/drawing/2014/main" id="{73BE2E12-6512-4564-8291-72EC9C079715}"/>
              </a:ext>
            </a:extLst>
          </p:cNvPr>
          <p:cNvPicPr>
            <a:picLocks noChangeAspect="1"/>
          </p:cNvPicPr>
          <p:nvPr/>
        </p:nvPicPr>
        <p:blipFill>
          <a:blip r:embed="rId3"/>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91CE0550-A2C6-4A53-8A57-73CD393ED657}"/>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0">
                <a:srgbClr val="0D0D0D">
                  <a:alpha val="0"/>
                </a:srgbClr>
              </a:gs>
              <a:gs pos="66000">
                <a:srgbClr val="0D0D0D">
                  <a:alpha val="70000"/>
                </a:srgbClr>
              </a:gs>
              <a:gs pos="83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itle 8">
            <a:extLst>
              <a:ext uri="{FF2B5EF4-FFF2-40B4-BE49-F238E27FC236}">
                <a16:creationId xmlns:a16="http://schemas.microsoft.com/office/drawing/2014/main" id="{633C8BFA-9E2D-4D68-B109-BAA64DFBB3CB}"/>
              </a:ext>
            </a:extLst>
          </p:cNvPr>
          <p:cNvSpPr txBox="1">
            <a:spLocks noGrp="1"/>
          </p:cNvSpPr>
          <p:nvPr>
            <p:ph type="title" idx="4294967295"/>
          </p:nvPr>
        </p:nvSpPr>
        <p:spPr>
          <a:xfrm>
            <a:off x="0" y="4023360"/>
            <a:ext cx="12191999"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How do we build on this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08FED"/>
                </a:solidFill>
                <a:effectLst/>
                <a:uLnTx/>
                <a:uFillTx/>
                <a:latin typeface="Segoe UI"/>
                <a:ea typeface="+mn-ea"/>
                <a:cs typeface="+mn-cs"/>
              </a:rPr>
              <a:t>MOMENTUM?</a:t>
            </a:r>
          </a:p>
        </p:txBody>
      </p:sp>
    </p:spTree>
    <p:extLst>
      <p:ext uri="{BB962C8B-B14F-4D97-AF65-F5344CB8AC3E}">
        <p14:creationId xmlns:p14="http://schemas.microsoft.com/office/powerpoint/2010/main" val="3103711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F5FEB148-6556-462F-A3DB-52CD4AFE46A6}"/>
              </a:ext>
            </a:extLst>
          </p:cNvPr>
          <p:cNvSpPr txBox="1">
            <a:spLocks noGrp="1"/>
          </p:cNvSpPr>
          <p:nvPr>
            <p:ph type="title" idx="4294967295"/>
          </p:nvPr>
        </p:nvSpPr>
        <p:spPr>
          <a:xfrm>
            <a:off x="672586" y="594339"/>
            <a:ext cx="10384796" cy="6583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64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Segoe UI"/>
                <a:ea typeface="+mn-ea"/>
                <a:cs typeface="+mn-cs"/>
              </a:rPr>
              <a:t>What</a:t>
            </a:r>
            <a:r>
              <a:rPr kumimoji="0" lang="en-US" sz="3200" b="0" i="0" u="none" strike="noStrike" kern="1200" cap="none" spc="0" normalizeH="0" baseline="0" noProof="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3600" b="0" i="0" u="none" strike="noStrike" kern="1200" cap="none" spc="0" normalizeH="0" baseline="0" noProof="0">
                <a:ln>
                  <a:noFill/>
                </a:ln>
                <a:solidFill>
                  <a:srgbClr val="C08FED"/>
                </a:solidFill>
                <a:effectLst/>
                <a:uLnTx/>
                <a:uFillTx/>
                <a:latin typeface="Segoe UI"/>
                <a:ea typeface="+mn-ea"/>
                <a:cs typeface="+mn-cs"/>
              </a:rPr>
              <a:t>innovative schools </a:t>
            </a:r>
            <a:r>
              <a:rPr kumimoji="0" lang="en-US" sz="3600" b="0" i="0" u="none" strike="noStrike" kern="1200" cap="none" spc="0" normalizeH="0" baseline="0" noProof="0">
                <a:ln>
                  <a:noFill/>
                </a:ln>
                <a:solidFill>
                  <a:schemeClr val="bg1"/>
                </a:solidFill>
                <a:effectLst/>
                <a:uLnTx/>
                <a:uFillTx/>
                <a:latin typeface="Segoe UI"/>
                <a:ea typeface="+mn-ea"/>
                <a:cs typeface="+mn-cs"/>
              </a:rPr>
              <a:t>are planning worldwide</a:t>
            </a:r>
          </a:p>
        </p:txBody>
      </p:sp>
      <p:sp>
        <p:nvSpPr>
          <p:cNvPr id="5" name="object 5">
            <a:extLst>
              <a:ext uri="{FF2B5EF4-FFF2-40B4-BE49-F238E27FC236}">
                <a16:creationId xmlns:a16="http://schemas.microsoft.com/office/drawing/2014/main" id="{B84F9C8D-5A24-4C22-B5DA-A8ED55A61395}"/>
              </a:ext>
            </a:extLst>
          </p:cNvPr>
          <p:cNvSpPr txBox="1"/>
          <p:nvPr/>
        </p:nvSpPr>
        <p:spPr>
          <a:xfrm>
            <a:off x="837667" y="5555775"/>
            <a:ext cx="3986480" cy="661720"/>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Segoe UI" panose="020B0502040204020203" pitchFamily="34" charset="0"/>
                <a:cs typeface="Segoe UI Semilight" panose="020B0402040204020203" pitchFamily="34" charset="0"/>
              </a:rPr>
              <a:t>Survey results from 62 Microsoft Showcase Schools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mn-ea"/>
                <a:cs typeface="Segoe UI Semilight" panose="020B0402040204020203" pitchFamily="34" charset="0"/>
              </a:rPr>
              <a:t>Microsoft Showcase School Program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lumMod val="75000"/>
                  </a:srgbClr>
                </a:solidFill>
                <a:effectLst/>
                <a:uLnTx/>
                <a:uFillTx/>
                <a:latin typeface="Segoe UI"/>
                <a:ea typeface="+mn-ea"/>
                <a:cs typeface="Segoe UI Semilight" panose="020B0402040204020203" pitchFamily="34" charset="0"/>
              </a:rPr>
              <a:t>aka.ms/scsp</a:t>
            </a:r>
          </a:p>
        </p:txBody>
      </p:sp>
      <p:grpSp>
        <p:nvGrpSpPr>
          <p:cNvPr id="2050" name="Group 2049">
            <a:extLst>
              <a:ext uri="{FF2B5EF4-FFF2-40B4-BE49-F238E27FC236}">
                <a16:creationId xmlns:a16="http://schemas.microsoft.com/office/drawing/2014/main" id="{60287FFF-B891-4A4F-A602-70FE53365D5A}"/>
              </a:ext>
              <a:ext uri="{C183D7F6-B498-43B3-948B-1728B52AA6E4}">
                <adec:decorative xmlns:adec="http://schemas.microsoft.com/office/drawing/2017/decorative" val="1"/>
              </a:ext>
            </a:extLst>
          </p:cNvPr>
          <p:cNvGrpSpPr/>
          <p:nvPr/>
        </p:nvGrpSpPr>
        <p:grpSpPr>
          <a:xfrm>
            <a:off x="449618" y="1803560"/>
            <a:ext cx="2011854" cy="2669691"/>
            <a:chOff x="449618" y="1803560"/>
            <a:chExt cx="2011854" cy="2669691"/>
          </a:xfrm>
        </p:grpSpPr>
        <p:sp>
          <p:nvSpPr>
            <p:cNvPr id="10" name="TextBox 9">
              <a:extLst>
                <a:ext uri="{FF2B5EF4-FFF2-40B4-BE49-F238E27FC236}">
                  <a16:creationId xmlns:a16="http://schemas.microsoft.com/office/drawing/2014/main" id="{BD3B541A-5969-4ECC-9A7D-955EC3D1E2D9}"/>
                </a:ext>
              </a:extLst>
            </p:cNvPr>
            <p:cNvSpPr txBox="1"/>
            <p:nvPr/>
          </p:nvSpPr>
          <p:spPr>
            <a:xfrm>
              <a:off x="700968" y="2456873"/>
              <a:ext cx="150915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8FED"/>
                  </a:solidFill>
                  <a:effectLst/>
                  <a:uLnTx/>
                  <a:uFillTx/>
                  <a:latin typeface="Segoe UI" panose="020B0502040204020203" pitchFamily="34" charset="0"/>
                  <a:ea typeface="Segoe UI" panose="020B0502040204020203" pitchFamily="34" charset="0"/>
                  <a:cs typeface="Segoe UI" panose="020B0502040204020203" pitchFamily="34" charset="0"/>
                </a:rPr>
                <a:t>77%</a:t>
              </a:r>
            </a:p>
          </p:txBody>
        </p:sp>
        <p:sp>
          <p:nvSpPr>
            <p:cNvPr id="18" name="TextBox 17">
              <a:extLst>
                <a:ext uri="{FF2B5EF4-FFF2-40B4-BE49-F238E27FC236}">
                  <a16:creationId xmlns:a16="http://schemas.microsoft.com/office/drawing/2014/main" id="{D0FB9CD4-B155-48A4-9CB1-BB0F719F3079}"/>
                </a:ext>
              </a:extLst>
            </p:cNvPr>
            <p:cNvSpPr txBox="1"/>
            <p:nvPr/>
          </p:nvSpPr>
          <p:spPr>
            <a:xfrm>
              <a:off x="700968" y="3642254"/>
              <a:ext cx="1509155" cy="830997"/>
            </a:xfrm>
            <a:prstGeom prst="rect">
              <a:avLst/>
            </a:prstGeom>
            <a:noFill/>
          </p:spPr>
          <p:txBody>
            <a:bodyPr wrap="square">
              <a:spAutoFit/>
            </a:bodyPr>
            <a:lstStyle>
              <a:defPPr>
                <a:defRPr lang="en-US"/>
              </a:defPPr>
              <a:lvl1pPr algn="ctr">
                <a:defRPr sz="2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Increase tech professional development</a:t>
              </a:r>
            </a:p>
          </p:txBody>
        </p:sp>
        <p:pic>
          <p:nvPicPr>
            <p:cNvPr id="13" name="Picture 12">
              <a:extLst>
                <a:ext uri="{FF2B5EF4-FFF2-40B4-BE49-F238E27FC236}">
                  <a16:creationId xmlns:a16="http://schemas.microsoft.com/office/drawing/2014/main" id="{2576E988-9DED-46C8-AA52-F9DC2E21AD15}"/>
                </a:ext>
              </a:extLst>
            </p:cNvPr>
            <p:cNvPicPr>
              <a:picLocks noChangeAspect="1"/>
            </p:cNvPicPr>
            <p:nvPr/>
          </p:nvPicPr>
          <p:blipFill>
            <a:blip r:embed="rId3"/>
            <a:stretch>
              <a:fillRect/>
            </a:stretch>
          </p:blipFill>
          <p:spPr>
            <a:xfrm>
              <a:off x="449618" y="1803560"/>
              <a:ext cx="2011854" cy="1737511"/>
            </a:xfrm>
            <a:prstGeom prst="rect">
              <a:avLst/>
            </a:prstGeom>
          </p:spPr>
        </p:pic>
      </p:grpSp>
      <p:grpSp>
        <p:nvGrpSpPr>
          <p:cNvPr id="2051" name="Group 2050">
            <a:extLst>
              <a:ext uri="{FF2B5EF4-FFF2-40B4-BE49-F238E27FC236}">
                <a16:creationId xmlns:a16="http://schemas.microsoft.com/office/drawing/2014/main" id="{ED062C9B-03FA-4403-9D82-97D9365633BF}"/>
              </a:ext>
              <a:ext uri="{C183D7F6-B498-43B3-948B-1728B52AA6E4}">
                <adec:decorative xmlns:adec="http://schemas.microsoft.com/office/drawing/2017/decorative" val="1"/>
              </a:ext>
            </a:extLst>
          </p:cNvPr>
          <p:cNvGrpSpPr/>
          <p:nvPr/>
        </p:nvGrpSpPr>
        <p:grpSpPr>
          <a:xfrm>
            <a:off x="2675593" y="1788766"/>
            <a:ext cx="2011854" cy="2684485"/>
            <a:chOff x="2675593" y="1788766"/>
            <a:chExt cx="2011854" cy="2684485"/>
          </a:xfrm>
        </p:grpSpPr>
        <p:sp>
          <p:nvSpPr>
            <p:cNvPr id="20" name="TextBox 19">
              <a:extLst>
                <a:ext uri="{FF2B5EF4-FFF2-40B4-BE49-F238E27FC236}">
                  <a16:creationId xmlns:a16="http://schemas.microsoft.com/office/drawing/2014/main" id="{F9FC0A28-54E8-461F-9698-E5086E9B7B79}"/>
                </a:ext>
              </a:extLst>
            </p:cNvPr>
            <p:cNvSpPr txBox="1"/>
            <p:nvPr/>
          </p:nvSpPr>
          <p:spPr>
            <a:xfrm>
              <a:off x="2968013" y="2442079"/>
              <a:ext cx="150915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8FED"/>
                  </a:solidFill>
                  <a:effectLst/>
                  <a:uLnTx/>
                  <a:uFillTx/>
                  <a:latin typeface="Segoe UI" panose="020B0502040204020203" pitchFamily="34" charset="0"/>
                  <a:ea typeface="Segoe UI" panose="020B0502040204020203" pitchFamily="34" charset="0"/>
                  <a:cs typeface="Segoe UI" panose="020B0502040204020203" pitchFamily="34" charset="0"/>
                </a:rPr>
                <a:t>77%</a:t>
              </a:r>
            </a:p>
          </p:txBody>
        </p:sp>
        <p:sp>
          <p:nvSpPr>
            <p:cNvPr id="22" name="TextBox 21">
              <a:extLst>
                <a:ext uri="{FF2B5EF4-FFF2-40B4-BE49-F238E27FC236}">
                  <a16:creationId xmlns:a16="http://schemas.microsoft.com/office/drawing/2014/main" id="{8416EE81-DE32-4BFD-BF70-3BDFEF742AA4}"/>
                </a:ext>
              </a:extLst>
            </p:cNvPr>
            <p:cNvSpPr txBox="1"/>
            <p:nvPr/>
          </p:nvSpPr>
          <p:spPr>
            <a:xfrm>
              <a:off x="3102459" y="3642254"/>
              <a:ext cx="1240263" cy="830997"/>
            </a:xfrm>
            <a:prstGeom prst="rect">
              <a:avLst/>
            </a:prstGeom>
            <a:noFill/>
          </p:spPr>
          <p:txBody>
            <a:bodyPr wrap="square">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Develop “catch up” plans</a:t>
              </a:r>
            </a:p>
          </p:txBody>
        </p:sp>
        <p:pic>
          <p:nvPicPr>
            <p:cNvPr id="14" name="Picture 13">
              <a:extLst>
                <a:ext uri="{FF2B5EF4-FFF2-40B4-BE49-F238E27FC236}">
                  <a16:creationId xmlns:a16="http://schemas.microsoft.com/office/drawing/2014/main" id="{CCE68EE5-1544-4D59-B483-2709C67F8875}"/>
                </a:ext>
              </a:extLst>
            </p:cNvPr>
            <p:cNvPicPr>
              <a:picLocks noChangeAspect="1"/>
            </p:cNvPicPr>
            <p:nvPr/>
          </p:nvPicPr>
          <p:blipFill>
            <a:blip r:embed="rId3"/>
            <a:stretch>
              <a:fillRect/>
            </a:stretch>
          </p:blipFill>
          <p:spPr>
            <a:xfrm>
              <a:off x="2675593" y="1788766"/>
              <a:ext cx="2011854" cy="1737511"/>
            </a:xfrm>
            <a:prstGeom prst="rect">
              <a:avLst/>
            </a:prstGeom>
          </p:spPr>
        </p:pic>
      </p:grpSp>
      <p:grpSp>
        <p:nvGrpSpPr>
          <p:cNvPr id="2052" name="Group 2051">
            <a:extLst>
              <a:ext uri="{FF2B5EF4-FFF2-40B4-BE49-F238E27FC236}">
                <a16:creationId xmlns:a16="http://schemas.microsoft.com/office/drawing/2014/main" id="{CF9AD4C6-E3DF-4DE3-8928-D4B90C574C24}"/>
              </a:ext>
              <a:ext uri="{C183D7F6-B498-43B3-948B-1728B52AA6E4}">
                <adec:decorative xmlns:adec="http://schemas.microsoft.com/office/drawing/2017/decorative" val="1"/>
              </a:ext>
            </a:extLst>
          </p:cNvPr>
          <p:cNvGrpSpPr/>
          <p:nvPr/>
        </p:nvGrpSpPr>
        <p:grpSpPr>
          <a:xfrm>
            <a:off x="4901568" y="1788765"/>
            <a:ext cx="2011854" cy="2684486"/>
            <a:chOff x="4901568" y="1788765"/>
            <a:chExt cx="2011854" cy="2684486"/>
          </a:xfrm>
        </p:grpSpPr>
        <p:sp>
          <p:nvSpPr>
            <p:cNvPr id="24" name="TextBox 23">
              <a:extLst>
                <a:ext uri="{FF2B5EF4-FFF2-40B4-BE49-F238E27FC236}">
                  <a16:creationId xmlns:a16="http://schemas.microsoft.com/office/drawing/2014/main" id="{A3493431-7BE5-4763-8715-8DC714DC22E6}"/>
                </a:ext>
              </a:extLst>
            </p:cNvPr>
            <p:cNvSpPr txBox="1"/>
            <p:nvPr/>
          </p:nvSpPr>
          <p:spPr>
            <a:xfrm>
              <a:off x="5165588" y="2442079"/>
              <a:ext cx="150915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8FED"/>
                  </a:solidFill>
                  <a:effectLst/>
                  <a:uLnTx/>
                  <a:uFillTx/>
                  <a:latin typeface="Segoe UI" panose="020B0502040204020203" pitchFamily="34" charset="0"/>
                  <a:ea typeface="Segoe UI" panose="020B0502040204020203" pitchFamily="34" charset="0"/>
                  <a:cs typeface="Segoe UI" panose="020B0502040204020203" pitchFamily="34" charset="0"/>
                </a:rPr>
                <a:t>74%</a:t>
              </a:r>
            </a:p>
          </p:txBody>
        </p:sp>
        <p:sp>
          <p:nvSpPr>
            <p:cNvPr id="26" name="TextBox 25">
              <a:extLst>
                <a:ext uri="{FF2B5EF4-FFF2-40B4-BE49-F238E27FC236}">
                  <a16:creationId xmlns:a16="http://schemas.microsoft.com/office/drawing/2014/main" id="{43216A46-2A59-426C-9E34-AEF702A104AB}"/>
                </a:ext>
              </a:extLst>
            </p:cNvPr>
            <p:cNvSpPr txBox="1"/>
            <p:nvPr/>
          </p:nvSpPr>
          <p:spPr>
            <a:xfrm>
              <a:off x="5206066" y="3642254"/>
              <a:ext cx="1428199" cy="830997"/>
            </a:xfrm>
            <a:prstGeom prst="rect">
              <a:avLst/>
            </a:prstGeom>
            <a:noFill/>
          </p:spPr>
          <p:txBody>
            <a:bodyPr wrap="square">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Leverage data for insights</a:t>
              </a:r>
            </a:p>
          </p:txBody>
        </p:sp>
        <p:pic>
          <p:nvPicPr>
            <p:cNvPr id="19" name="Picture 18">
              <a:extLst>
                <a:ext uri="{FF2B5EF4-FFF2-40B4-BE49-F238E27FC236}">
                  <a16:creationId xmlns:a16="http://schemas.microsoft.com/office/drawing/2014/main" id="{00EE3446-2E80-44D9-8204-CE12E75803AC}"/>
                </a:ext>
              </a:extLst>
            </p:cNvPr>
            <p:cNvPicPr>
              <a:picLocks noChangeAspect="1"/>
            </p:cNvPicPr>
            <p:nvPr/>
          </p:nvPicPr>
          <p:blipFill>
            <a:blip r:embed="rId4"/>
            <a:stretch>
              <a:fillRect/>
            </a:stretch>
          </p:blipFill>
          <p:spPr>
            <a:xfrm>
              <a:off x="4901568" y="1788765"/>
              <a:ext cx="2011854" cy="1737511"/>
            </a:xfrm>
            <a:prstGeom prst="rect">
              <a:avLst/>
            </a:prstGeom>
          </p:spPr>
        </p:pic>
      </p:grpSp>
      <p:grpSp>
        <p:nvGrpSpPr>
          <p:cNvPr id="2053" name="Group 2052">
            <a:extLst>
              <a:ext uri="{FF2B5EF4-FFF2-40B4-BE49-F238E27FC236}">
                <a16:creationId xmlns:a16="http://schemas.microsoft.com/office/drawing/2014/main" id="{3228E97B-DDB0-4E06-81A5-B522802A8A7A}"/>
              </a:ext>
              <a:ext uri="{C183D7F6-B498-43B3-948B-1728B52AA6E4}">
                <adec:decorative xmlns:adec="http://schemas.microsoft.com/office/drawing/2017/decorative" val="1"/>
              </a:ext>
            </a:extLst>
          </p:cNvPr>
          <p:cNvGrpSpPr/>
          <p:nvPr/>
        </p:nvGrpSpPr>
        <p:grpSpPr>
          <a:xfrm>
            <a:off x="7127543" y="1788764"/>
            <a:ext cx="2011854" cy="2684487"/>
            <a:chOff x="7127543" y="1788764"/>
            <a:chExt cx="2011854" cy="2684487"/>
          </a:xfrm>
        </p:grpSpPr>
        <p:sp>
          <p:nvSpPr>
            <p:cNvPr id="28" name="TextBox 27">
              <a:extLst>
                <a:ext uri="{FF2B5EF4-FFF2-40B4-BE49-F238E27FC236}">
                  <a16:creationId xmlns:a16="http://schemas.microsoft.com/office/drawing/2014/main" id="{84C0E6EE-9233-4C90-A5FA-3B1E4DED73E7}"/>
                </a:ext>
              </a:extLst>
            </p:cNvPr>
            <p:cNvSpPr txBox="1"/>
            <p:nvPr/>
          </p:nvSpPr>
          <p:spPr>
            <a:xfrm>
              <a:off x="7376274" y="2442079"/>
              <a:ext cx="150915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8FED"/>
                  </a:solidFill>
                  <a:effectLst/>
                  <a:uLnTx/>
                  <a:uFillTx/>
                  <a:latin typeface="Segoe UI" panose="020B0502040204020203" pitchFamily="34" charset="0"/>
                  <a:ea typeface="Segoe UI" panose="020B0502040204020203" pitchFamily="34" charset="0"/>
                  <a:cs typeface="Segoe UI" panose="020B0502040204020203" pitchFamily="34" charset="0"/>
                </a:rPr>
                <a:t>72%</a:t>
              </a:r>
            </a:p>
          </p:txBody>
        </p:sp>
        <p:sp>
          <p:nvSpPr>
            <p:cNvPr id="30" name="TextBox 29">
              <a:extLst>
                <a:ext uri="{FF2B5EF4-FFF2-40B4-BE49-F238E27FC236}">
                  <a16:creationId xmlns:a16="http://schemas.microsoft.com/office/drawing/2014/main" id="{322CB6BC-363B-4E72-A5A0-3472B32756A2}"/>
                </a:ext>
              </a:extLst>
            </p:cNvPr>
            <p:cNvSpPr txBox="1"/>
            <p:nvPr/>
          </p:nvSpPr>
          <p:spPr>
            <a:xfrm>
              <a:off x="7252572" y="3642254"/>
              <a:ext cx="1632857" cy="830997"/>
            </a:xfrm>
            <a:prstGeom prst="rect">
              <a:avLst/>
            </a:prstGeom>
            <a:noFill/>
          </p:spPr>
          <p:txBody>
            <a:bodyPr wrap="square">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Continue blended learning</a:t>
              </a:r>
            </a:p>
          </p:txBody>
        </p:sp>
        <p:pic>
          <p:nvPicPr>
            <p:cNvPr id="27" name="Picture 26">
              <a:extLst>
                <a:ext uri="{FF2B5EF4-FFF2-40B4-BE49-F238E27FC236}">
                  <a16:creationId xmlns:a16="http://schemas.microsoft.com/office/drawing/2014/main" id="{396E2846-9908-4146-BD0E-3E5A7A32A4A9}"/>
                </a:ext>
              </a:extLst>
            </p:cNvPr>
            <p:cNvPicPr>
              <a:picLocks noChangeAspect="1"/>
            </p:cNvPicPr>
            <p:nvPr/>
          </p:nvPicPr>
          <p:blipFill>
            <a:blip r:embed="rId5"/>
            <a:stretch>
              <a:fillRect/>
            </a:stretch>
          </p:blipFill>
          <p:spPr>
            <a:xfrm>
              <a:off x="7127543" y="1788764"/>
              <a:ext cx="2011854" cy="1737511"/>
            </a:xfrm>
            <a:prstGeom prst="rect">
              <a:avLst/>
            </a:prstGeom>
          </p:spPr>
        </p:pic>
      </p:grpSp>
      <p:grpSp>
        <p:nvGrpSpPr>
          <p:cNvPr id="2054" name="Group 2053">
            <a:extLst>
              <a:ext uri="{FF2B5EF4-FFF2-40B4-BE49-F238E27FC236}">
                <a16:creationId xmlns:a16="http://schemas.microsoft.com/office/drawing/2014/main" id="{9ECF7F52-30DC-4AAB-8A62-93588CA0A7A0}"/>
              </a:ext>
              <a:ext uri="{C183D7F6-B498-43B3-948B-1728B52AA6E4}">
                <adec:decorative xmlns:adec="http://schemas.microsoft.com/office/drawing/2017/decorative" val="1"/>
              </a:ext>
            </a:extLst>
          </p:cNvPr>
          <p:cNvGrpSpPr/>
          <p:nvPr/>
        </p:nvGrpSpPr>
        <p:grpSpPr>
          <a:xfrm>
            <a:off x="9353517" y="1788764"/>
            <a:ext cx="2011854" cy="2684487"/>
            <a:chOff x="9353517" y="1788764"/>
            <a:chExt cx="2011854" cy="2684487"/>
          </a:xfrm>
        </p:grpSpPr>
        <p:sp>
          <p:nvSpPr>
            <p:cNvPr id="2048" name="TextBox 2047">
              <a:extLst>
                <a:ext uri="{FF2B5EF4-FFF2-40B4-BE49-F238E27FC236}">
                  <a16:creationId xmlns:a16="http://schemas.microsoft.com/office/drawing/2014/main" id="{F26036E4-1F48-488C-9744-C47705275C2E}"/>
                </a:ext>
              </a:extLst>
            </p:cNvPr>
            <p:cNvSpPr txBox="1"/>
            <p:nvPr/>
          </p:nvSpPr>
          <p:spPr>
            <a:xfrm>
              <a:off x="9661506" y="2442079"/>
              <a:ext cx="139587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8FED"/>
                  </a:solidFill>
                  <a:effectLst/>
                  <a:uLnTx/>
                  <a:uFillTx/>
                  <a:latin typeface="Segoe UI" panose="020B0502040204020203" pitchFamily="34" charset="0"/>
                  <a:ea typeface="Segoe UI" panose="020B0502040204020203" pitchFamily="34" charset="0"/>
                  <a:cs typeface="Segoe UI" panose="020B0502040204020203" pitchFamily="34" charset="0"/>
                </a:rPr>
                <a:t>69%</a:t>
              </a:r>
            </a:p>
          </p:txBody>
        </p:sp>
        <p:sp>
          <p:nvSpPr>
            <p:cNvPr id="2049" name="TextBox 2048">
              <a:extLst>
                <a:ext uri="{FF2B5EF4-FFF2-40B4-BE49-F238E27FC236}">
                  <a16:creationId xmlns:a16="http://schemas.microsoft.com/office/drawing/2014/main" id="{86B244BB-C5F0-4EF3-91E3-13796D62F6B9}"/>
                </a:ext>
              </a:extLst>
            </p:cNvPr>
            <p:cNvSpPr txBox="1"/>
            <p:nvPr/>
          </p:nvSpPr>
          <p:spPr>
            <a:xfrm>
              <a:off x="9548227" y="3642254"/>
              <a:ext cx="1509155" cy="830997"/>
            </a:xfrm>
            <a:prstGeom prst="rect">
              <a:avLst/>
            </a:prstGeom>
            <a:noFill/>
          </p:spPr>
          <p:txBody>
            <a:bodyPr wrap="square">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Develop social emotional skills</a:t>
              </a:r>
            </a:p>
          </p:txBody>
        </p:sp>
        <p:pic>
          <p:nvPicPr>
            <p:cNvPr id="31" name="Picture 30">
              <a:extLst>
                <a:ext uri="{FF2B5EF4-FFF2-40B4-BE49-F238E27FC236}">
                  <a16:creationId xmlns:a16="http://schemas.microsoft.com/office/drawing/2014/main" id="{0140EF2F-1146-44D3-89AF-B1415942BA92}"/>
                </a:ext>
              </a:extLst>
            </p:cNvPr>
            <p:cNvPicPr>
              <a:picLocks noChangeAspect="1"/>
            </p:cNvPicPr>
            <p:nvPr/>
          </p:nvPicPr>
          <p:blipFill>
            <a:blip r:embed="rId6"/>
            <a:stretch>
              <a:fillRect/>
            </a:stretch>
          </p:blipFill>
          <p:spPr>
            <a:xfrm>
              <a:off x="9353517" y="1788764"/>
              <a:ext cx="2011854" cy="1737511"/>
            </a:xfrm>
            <a:prstGeom prst="rect">
              <a:avLst/>
            </a:prstGeom>
          </p:spPr>
        </p:pic>
      </p:grpSp>
    </p:spTree>
    <p:extLst>
      <p:ext uri="{BB962C8B-B14F-4D97-AF65-F5344CB8AC3E}">
        <p14:creationId xmlns:p14="http://schemas.microsoft.com/office/powerpoint/2010/main" val="965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 PowerPlatofrm Template Lines 090220">
  <a:themeElements>
    <a:clrScheme name="BA Power Platform 081820">
      <a:dk1>
        <a:srgbClr val="000000"/>
      </a:dk1>
      <a:lt1>
        <a:srgbClr val="FFFFFF"/>
      </a:lt1>
      <a:dk2>
        <a:srgbClr val="191919"/>
      </a:dk2>
      <a:lt2>
        <a:srgbClr val="E6E6E6"/>
      </a:lt2>
      <a:accent1>
        <a:srgbClr val="3C3C41"/>
      </a:accent1>
      <a:accent2>
        <a:srgbClr val="75757A"/>
      </a:accent2>
      <a:accent3>
        <a:srgbClr val="0066FF"/>
      </a:accent3>
      <a:accent4>
        <a:srgbClr val="F2C811"/>
      </a:accent4>
      <a:accent5>
        <a:srgbClr val="742774"/>
      </a:accent5>
      <a:accent6>
        <a:srgbClr val="0B556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marL="0" marR="0" indent="0" algn="l" defTabSz="932472" eaLnBrk="1" fontAlgn="base" latinLnBrk="0" hangingPunct="1">
          <a:lnSpc>
            <a:spcPct val="100000"/>
          </a:lnSpc>
          <a:spcBef>
            <a:spcPct val="0"/>
          </a:spcBef>
          <a:spcAft>
            <a:spcPct val="0"/>
          </a:spcAft>
          <a:buClrTx/>
          <a:buSzTx/>
          <a:buFontTx/>
          <a:buNone/>
          <a:tabLst/>
          <a:defRPr kumimoji="0"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defRPr>
        </a:defPPr>
      </a:lst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10.xml><?xml version="1.0" encoding="utf-8"?>
<a:theme xmlns:a="http://schemas.openxmlformats.org/drawingml/2006/main" name="MIS Yellow Blue">
  <a:themeElements>
    <a:clrScheme name="IS yellow_teal color">
      <a:dk1>
        <a:srgbClr val="000000"/>
      </a:dk1>
      <a:lt1>
        <a:srgbClr val="FFFFFF"/>
      </a:lt1>
      <a:dk2>
        <a:srgbClr val="008575"/>
      </a:dk2>
      <a:lt2>
        <a:srgbClr val="FEF000"/>
      </a:lt2>
      <a:accent1>
        <a:srgbClr val="FF9349"/>
      </a:accent1>
      <a:accent2>
        <a:srgbClr val="D83B01"/>
      </a:accent2>
      <a:accent3>
        <a:srgbClr val="107C10"/>
      </a:accent3>
      <a:accent4>
        <a:srgbClr val="008575"/>
      </a:accent4>
      <a:accent5>
        <a:srgbClr val="0078D4"/>
      </a:accent5>
      <a:accent6>
        <a:srgbClr val="8661C5"/>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38D909ED-973A-4413-A6EA-08032B8ED443}" vid="{6E24198D-CE64-4CBB-9C0A-48591E90B80B}"/>
    </a:ext>
  </a:extLst>
</a:theme>
</file>

<file path=ppt/theme/theme11.xml><?xml version="1.0" encoding="utf-8"?>
<a:theme xmlns:a="http://schemas.openxmlformats.org/drawingml/2006/main" name="5_White Template">
  <a:themeElements>
    <a:clrScheme name="Education">
      <a:dk1>
        <a:srgbClr val="000000"/>
      </a:dk1>
      <a:lt1>
        <a:srgbClr val="FFFFFF"/>
      </a:lt1>
      <a:dk2>
        <a:srgbClr val="505050"/>
      </a:dk2>
      <a:lt2>
        <a:srgbClr val="F2F2F2"/>
      </a:lt2>
      <a:accent1>
        <a:srgbClr val="0067B8"/>
      </a:accent1>
      <a:accent2>
        <a:srgbClr val="243A5E"/>
      </a:accent2>
      <a:accent3>
        <a:srgbClr val="50E6FF"/>
      </a:accent3>
      <a:accent4>
        <a:srgbClr val="000000"/>
      </a:accent4>
      <a:accent5>
        <a:srgbClr val="505050"/>
      </a:accent5>
      <a:accent6>
        <a:srgbClr val="505050"/>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A PowerPlatofrm Template Lines 090220">
  <a:themeElements>
    <a:clrScheme name="BA Power Platform 081820">
      <a:dk1>
        <a:srgbClr val="000000"/>
      </a:dk1>
      <a:lt1>
        <a:srgbClr val="FFFFFF"/>
      </a:lt1>
      <a:dk2>
        <a:srgbClr val="191919"/>
      </a:dk2>
      <a:lt2>
        <a:srgbClr val="E6E6E6"/>
      </a:lt2>
      <a:accent1>
        <a:srgbClr val="3C3C41"/>
      </a:accent1>
      <a:accent2>
        <a:srgbClr val="75757A"/>
      </a:accent2>
      <a:accent3>
        <a:srgbClr val="0066FF"/>
      </a:accent3>
      <a:accent4>
        <a:srgbClr val="F2C811"/>
      </a:accent4>
      <a:accent5>
        <a:srgbClr val="742774"/>
      </a:accent5>
      <a:accent6>
        <a:srgbClr val="0B556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marL="0" marR="0" indent="0" algn="l" defTabSz="932472" eaLnBrk="1" fontAlgn="base" latinLnBrk="0" hangingPunct="1">
          <a:lnSpc>
            <a:spcPct val="100000"/>
          </a:lnSpc>
          <a:spcBef>
            <a:spcPct val="0"/>
          </a:spcBef>
          <a:spcAft>
            <a:spcPct val="0"/>
          </a:spcAft>
          <a:buClrTx/>
          <a:buSzTx/>
          <a:buFontTx/>
          <a:buNone/>
          <a:tabLst/>
          <a:defRPr kumimoji="0"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defRPr>
        </a:defPPr>
      </a:lstStyle>
    </a:spDef>
    <a:lnDef>
      <a:spPr>
        <a:ln w="25400" cap="rnd">
          <a:solidFill>
            <a:srgbClr val="D59DFF"/>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 Enterprise" id="{E72F3315-1010-49DB-9886-4D4C2CF5FD95}" vid="{819BFA2A-E2CF-41B2-903A-3ECB1391740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20000"/>
            <a:lumOff val="80000"/>
          </a:schemeClr>
        </a:solidFill>
        <a:ln>
          <a:solidFill>
            <a:schemeClr val="bg2">
              <a:lumMod val="50000"/>
            </a:schemeClr>
          </a:solidFill>
        </a:ln>
      </a:spPr>
      <a:bodyPr rtlCol="0" anchor="ctr"/>
      <a:lstStyle>
        <a:defPPr algn="ctr">
          <a:defRPr sz="1400" dirty="0">
            <a:solidFill>
              <a:schemeClr val="tx1"/>
            </a:solidFill>
            <a:latin typeface="Segoe UI Semilight" panose="020B0402040204020203" pitchFamily="34" charset="0"/>
            <a:cs typeface="Segoe UI Semilight" panose="020B04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200" dirty="0">
            <a:latin typeface="Segoe UI Semilight" panose="020B0402040204020203" pitchFamily="34" charset="0"/>
            <a:cs typeface="Segoe UI Semilight" panose="020B04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3600" dirty="0" smtClean="0">
            <a:gradFill>
              <a:gsLst>
                <a:gs pos="0">
                  <a:srgbClr val="FFFFFF"/>
                </a:gs>
                <a:gs pos="100000">
                  <a:srgbClr val="FFFFFF"/>
                </a:gs>
              </a:gsLst>
              <a:lin ang="5400000" scaled="0"/>
            </a:gradFill>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13.potx" id="{BA7D5050-3AD0-4CB6-9A61-7BECC949B49C}" vid="{7868751D-28D7-49DA-9A1E-005CDB50450F}"/>
    </a:ext>
  </a:extLst>
</a:theme>
</file>

<file path=ppt/theme/theme6.xml><?xml version="1.0" encoding="utf-8"?>
<a:theme xmlns:a="http://schemas.openxmlformats.org/drawingml/2006/main" name="2_BA PowerPlatofrm Template Lines 090220">
  <a:themeElements>
    <a:clrScheme name="BA Power Platform 081820">
      <a:dk1>
        <a:srgbClr val="000000"/>
      </a:dk1>
      <a:lt1>
        <a:srgbClr val="FFFFFF"/>
      </a:lt1>
      <a:dk2>
        <a:srgbClr val="191919"/>
      </a:dk2>
      <a:lt2>
        <a:srgbClr val="E6E6E6"/>
      </a:lt2>
      <a:accent1>
        <a:srgbClr val="3C3C41"/>
      </a:accent1>
      <a:accent2>
        <a:srgbClr val="75757A"/>
      </a:accent2>
      <a:accent3>
        <a:srgbClr val="0066FF"/>
      </a:accent3>
      <a:accent4>
        <a:srgbClr val="F2C811"/>
      </a:accent4>
      <a:accent5>
        <a:srgbClr val="742774"/>
      </a:accent5>
      <a:accent6>
        <a:srgbClr val="0B556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7.xml><?xml version="1.0" encoding="utf-8"?>
<a:theme xmlns:a="http://schemas.openxmlformats.org/drawingml/2006/main" name="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  AutoRecovered" id="{F3E390C7-0ABB-4144-B58E-02C6CE5AF826}" vid="{A70DB8EF-7C01-4210-A679-4DFE6EC04C20}"/>
    </a:ext>
  </a:extLst>
</a:theme>
</file>

<file path=ppt/theme/theme8.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86D6FF"/>
      </a:hlink>
      <a:folHlink>
        <a:srgbClr val="954F72"/>
      </a:folHlink>
    </a:clrScheme>
    <a:fontScheme name="Microsoft Standard">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Custom 2">
      <a:dk1>
        <a:srgbClr val="FFFFFF"/>
      </a:dk1>
      <a:lt1>
        <a:srgbClr val="FFFFFF"/>
      </a:lt1>
      <a:dk2>
        <a:srgbClr val="C4A6F0"/>
      </a:dk2>
      <a:lt2>
        <a:srgbClr val="E7E6E6"/>
      </a:lt2>
      <a:accent1>
        <a:srgbClr val="008AD1"/>
      </a:accent1>
      <a:accent2>
        <a:srgbClr val="D53F28"/>
      </a:accent2>
      <a:accent3>
        <a:srgbClr val="585858"/>
      </a:accent3>
      <a:accent4>
        <a:srgbClr val="FAA31B"/>
      </a:accent4>
      <a:accent5>
        <a:srgbClr val="7FBC41"/>
      </a:accent5>
      <a:accent6>
        <a:srgbClr val="007237"/>
      </a:accent6>
      <a:hlink>
        <a:srgbClr val="0563C1"/>
      </a:hlink>
      <a:folHlink>
        <a:srgbClr val="954F72"/>
      </a:folHlink>
    </a:clrScheme>
    <a:fontScheme name="THREE CA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4568641B21B54CBAE26E2982379A72" ma:contentTypeVersion="18" ma:contentTypeDescription="Create a new document." ma:contentTypeScope="" ma:versionID="e1cde80463218b9554bceac0317e4ab6">
  <xsd:schema xmlns:xsd="http://www.w3.org/2001/XMLSchema" xmlns:xs="http://www.w3.org/2001/XMLSchema" xmlns:p="http://schemas.microsoft.com/office/2006/metadata/properties" xmlns:ns1="http://schemas.microsoft.com/sharepoint/v3" xmlns:ns2="e487f6a3-09c5-4501-8cff-16b5982b3d56" xmlns:ns3="457f1391-315a-4926-b3b1-a7838ca77a56" xmlns:ns4="230e9df3-be65-4c73-a93b-d1236ebd677e" targetNamespace="http://schemas.microsoft.com/office/2006/metadata/properties" ma:root="true" ma:fieldsID="5d5367f5985b92c898ae212fee4f5d92" ns1:_="" ns2:_="" ns3:_="" ns4:_="">
    <xsd:import namespace="http://schemas.microsoft.com/sharepoint/v3"/>
    <xsd:import namespace="e487f6a3-09c5-4501-8cff-16b5982b3d56"/>
    <xsd:import namespace="457f1391-315a-4926-b3b1-a7838ca77a56"/>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87f6a3-09c5-4501-8cff-16b5982b3d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Tags" ma:index="18" nillable="true" ma:displayName="Tags" ma:internalName="MediaServiceAutoTag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7f1391-315a-4926-b3b1-a7838ca77a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373decf-4347-4a10-b10b-3e18d7529f38}" ma:internalName="TaxCatchAll" ma:showField="CatchAllData" ma:web="457f1391-315a-4926-b3b1-a7838ca77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MediaServiceKeyPoints xmlns="e487f6a3-09c5-4501-8cff-16b5982b3d56" xsi:nil="true"/>
    <lcf76f155ced4ddcb4097134ff3c332f xmlns="e487f6a3-09c5-4501-8cff-16b5982b3d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4798FD-2310-41CC-ADE5-D32F26A57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487f6a3-09c5-4501-8cff-16b5982b3d56"/>
    <ds:schemaRef ds:uri="457f1391-315a-4926-b3b1-a7838ca77a56"/>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8EF328-E61D-41A4-BCD1-6D933BB69FCA}">
  <ds:schemaRefs>
    <ds:schemaRef ds:uri="http://schemas.microsoft.com/sharepoint/v3/contenttype/forms"/>
  </ds:schemaRefs>
</ds:datastoreItem>
</file>

<file path=customXml/itemProps3.xml><?xml version="1.0" encoding="utf-8"?>
<ds:datastoreItem xmlns:ds="http://schemas.openxmlformats.org/officeDocument/2006/customXml" ds:itemID="{945C88C1-CC4B-4C71-A428-3A05B3FE1FBC}">
  <ds:schemaRefs>
    <ds:schemaRef ds:uri="http://schemas.microsoft.com/office/2006/documentManagement/types"/>
    <ds:schemaRef ds:uri="http://purl.org/dc/dcmitype/"/>
    <ds:schemaRef ds:uri="http://purl.org/dc/elements/1.1/"/>
    <ds:schemaRef ds:uri="http://www.w3.org/XML/1998/namespace"/>
    <ds:schemaRef ds:uri="http://purl.org/dc/terms/"/>
    <ds:schemaRef ds:uri="e487f6a3-09c5-4501-8cff-16b5982b3d56"/>
    <ds:schemaRef ds:uri="http://schemas.microsoft.com/office/infopath/2007/PartnerControls"/>
    <ds:schemaRef ds:uri="http://schemas.openxmlformats.org/package/2006/metadata/core-properties"/>
    <ds:schemaRef ds:uri="230e9df3-be65-4c73-a93b-d1236ebd677e"/>
    <ds:schemaRef ds:uri="457f1391-315a-4926-b3b1-a7838ca77a56"/>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7271</TotalTime>
  <Words>4200</Words>
  <Application>Microsoft Office PowerPoint</Application>
  <PresentationFormat>Widescreen</PresentationFormat>
  <Paragraphs>396</Paragraphs>
  <Slides>43</Slides>
  <Notes>32</Notes>
  <HiddenSlides>0</HiddenSlides>
  <MMClips>0</MMClips>
  <ScaleCrop>false</ScaleCrop>
  <HeadingPairs>
    <vt:vector size="8" baseType="variant">
      <vt:variant>
        <vt:lpstr>Fonts Used</vt:lpstr>
      </vt:variant>
      <vt:variant>
        <vt:i4>15</vt:i4>
      </vt:variant>
      <vt:variant>
        <vt:lpstr>Theme</vt:lpstr>
      </vt:variant>
      <vt:variant>
        <vt:i4>12</vt:i4>
      </vt:variant>
      <vt:variant>
        <vt:lpstr>Embedded OLE Servers</vt:lpstr>
      </vt:variant>
      <vt:variant>
        <vt:i4>1</vt:i4>
      </vt:variant>
      <vt:variant>
        <vt:lpstr>Slide Titles</vt:lpstr>
      </vt:variant>
      <vt:variant>
        <vt:i4>43</vt:i4>
      </vt:variant>
    </vt:vector>
  </HeadingPairs>
  <TitlesOfParts>
    <vt:vector size="71" baseType="lpstr">
      <vt:lpstr>akkurat</vt:lpstr>
      <vt:lpstr>Arial</vt:lpstr>
      <vt:lpstr>Calibri</vt:lpstr>
      <vt:lpstr>Calibri Light</vt:lpstr>
      <vt:lpstr>Consolas</vt:lpstr>
      <vt:lpstr>Karla</vt:lpstr>
      <vt:lpstr>McKinsey Sans</vt:lpstr>
      <vt:lpstr>Roboto</vt:lpstr>
      <vt:lpstr>Segoe Pro</vt:lpstr>
      <vt:lpstr>Segoe UI</vt:lpstr>
      <vt:lpstr>Segoe UI Light</vt:lpstr>
      <vt:lpstr>Segoe UI Semibold</vt:lpstr>
      <vt:lpstr>Segoe UI Semilight</vt:lpstr>
      <vt:lpstr>SegoePro-Semibold</vt:lpstr>
      <vt:lpstr>Wingdings</vt:lpstr>
      <vt:lpstr>BA PowerPlatofrm Template Lines 090220</vt:lpstr>
      <vt:lpstr>1_BA PowerPlatofrm Template Lines 090220</vt:lpstr>
      <vt:lpstr>1_FY18 Enterprise</vt:lpstr>
      <vt:lpstr>1_Office Theme</vt:lpstr>
      <vt:lpstr>3_WHITE TEMPLATE</vt:lpstr>
      <vt:lpstr>2_BA PowerPlatofrm Template Lines 090220</vt:lpstr>
      <vt:lpstr>Black Template</vt:lpstr>
      <vt:lpstr>3_Office Theme</vt:lpstr>
      <vt:lpstr>4_Office Theme</vt:lpstr>
      <vt:lpstr>MIS Yellow Blue</vt:lpstr>
      <vt:lpstr>5_White Template</vt:lpstr>
      <vt:lpstr>Office Theme</vt:lpstr>
      <vt:lpstr>think-cell Slide</vt:lpstr>
      <vt:lpstr>Thinking about EdTech in Education</vt:lpstr>
      <vt:lpstr>PowerPoint Presentation</vt:lpstr>
      <vt:lpstr>The pace of change is accelerating.</vt:lpstr>
      <vt:lpstr>“We have seen two years’ worth of digital transformation in two months.”</vt:lpstr>
      <vt:lpstr>Digital from nice-to-have to must-have.</vt:lpstr>
      <vt:lpstr>An Opportunity for Education</vt:lpstr>
      <vt:lpstr>Transformation in action</vt:lpstr>
      <vt:lpstr>How do we build on this  MOMENTUM?</vt:lpstr>
      <vt:lpstr>What innovative schools are planning worldwide</vt:lpstr>
      <vt:lpstr>Pandemic learning loss.</vt:lpstr>
      <vt:lpstr>Learning loss = earning loss.</vt:lpstr>
      <vt:lpstr>The skills crisis.</vt:lpstr>
      <vt:lpstr>Adversity as a catalyst for creativity</vt:lpstr>
      <vt:lpstr>Quotes about online learning</vt:lpstr>
      <vt:lpstr>It’s about PEOPLE</vt:lpstr>
      <vt:lpstr>Empower every person and organization to do more.</vt:lpstr>
      <vt:lpstr>Covering all levels of the system.</vt:lpstr>
      <vt:lpstr>Now more than ever, it is critical to think about the entire process.</vt:lpstr>
      <vt:lpstr>PowerPoint Presentation</vt:lpstr>
      <vt:lpstr>Reality Check for Education Data Analytics &amp; AI</vt:lpstr>
      <vt:lpstr>Flagging students needing recovery learning</vt:lpstr>
      <vt:lpstr>Using data to provide personalized learning for all</vt:lpstr>
      <vt:lpstr>Minecraft + Immersive Reader</vt:lpstr>
      <vt:lpstr>Demo</vt:lpstr>
      <vt:lpstr>Track reading fluency in your school or district</vt:lpstr>
      <vt:lpstr>Drive a positive school climate with Reflect</vt:lpstr>
      <vt:lpstr>Drive a positive school climate with Reflect 2</vt:lpstr>
      <vt:lpstr>AI for Accessibility</vt:lpstr>
      <vt:lpstr>The benefits of a low-code development platform</vt:lpstr>
      <vt:lpstr>Power Apps The world’s most complete low-code platform</vt:lpstr>
      <vt:lpstr>Education customer momentum: Power Apps</vt:lpstr>
      <vt:lpstr>Use cases</vt:lpstr>
      <vt:lpstr>Get a comprehensive view of student progress</vt:lpstr>
      <vt:lpstr>School principal builds Power Apps solutions for teachers and students</vt:lpstr>
      <vt:lpstr>Manage institutional processes in a single location</vt:lpstr>
      <vt:lpstr>University of Oxford empowers staff with Power Apps solutions</vt:lpstr>
      <vt:lpstr>Use case 03</vt:lpstr>
      <vt:lpstr>PowerPoint Presentation</vt:lpstr>
      <vt:lpstr>PowerPoint Presentation</vt:lpstr>
      <vt:lpstr>New York board  of cooperative education services digitizes paper trail</vt:lpstr>
      <vt:lpstr>Teacher creates apps that transform classrooms across his school</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Apps in Education</dc:title>
  <dc:creator>Tom Postings</dc:creator>
  <cp:keywords/>
  <cp:lastModifiedBy>Vincent Quah</cp:lastModifiedBy>
  <cp:revision>36</cp:revision>
  <dcterms:created xsi:type="dcterms:W3CDTF">2020-01-08T21:30:07Z</dcterms:created>
  <dcterms:modified xsi:type="dcterms:W3CDTF">2022-10-11T03:08:55Z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0x010100C137B49DE79A1B4E80F3730F0952247D</vt:lpwstr>
  </property>
  <property fmtid="{D5CDD505-2E9C-101B-9397-08002B2CF9AE}" pid="3" name="MSIP_Label_f42aa342-8706-4288-bd11-ebb85995028c_Enabled">
    <vt:lpwstr>true</vt:lpwstr>
  </property>
  <property fmtid="{D5CDD505-2E9C-101B-9397-08002B2CF9AE}" pid="4" name="MSIP_Label_f42aa342-8706-4288-bd11-ebb85995028c_SetDate">
    <vt:lpwstr>2020-05-18T21:46:55Z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a0c7421f-b9b6-48cb-9b54-a2d08ee7279f</vt:lpwstr>
  </property>
  <property fmtid="{D5CDD505-2E9C-101B-9397-08002B2CF9AE}" pid="9" name="MSIP_Label_f42aa342-8706-4288-bd11-ebb85995028c_ContentBits">
    <vt:lpwstr>0</vt:lpwstr>
  </property>
  <property fmtid="{D5CDD505-2E9C-101B-9397-08002B2CF9AE}" pid="10" name="_dlc_policyId">
    <vt:lpwstr>0x0101000E4CB7077FEE4FF7AE86D4A500EEC780030016C849C62B10EB41ACA8C7EEDEF40BB2006A83F15B98C1FD4E8D76F6993277120D|-2104630519</vt:lpwstr>
  </property>
  <property fmtid="{D5CDD505-2E9C-101B-9397-08002B2CF9AE}" pid="11" name="Confidentiality">
    <vt:lpwstr>14;#customer ready|8986c41d-21c5-4f8f-8a12-ea4625b46858</vt:lpwstr>
  </property>
  <property fmtid="{D5CDD505-2E9C-101B-9397-08002B2CF9AE}" pid="12"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13" name="_dlc_DocIdItemGuid">
    <vt:lpwstr>494bb3e9-4f49-4bf2-8521-16808764c1bf</vt:lpwstr>
  </property>
  <property fmtid="{D5CDD505-2E9C-101B-9397-08002B2CF9AE}" pid="14" name="TaxKeyword">
    <vt:lpwstr/>
  </property>
  <property fmtid="{D5CDD505-2E9C-101B-9397-08002B2CF9AE}" pid="15" name="NewsType">
    <vt:lpwstr/>
  </property>
  <property fmtid="{D5CDD505-2E9C-101B-9397-08002B2CF9AE}" pid="16" name="Region">
    <vt:lpwstr/>
  </property>
  <property fmtid="{D5CDD505-2E9C-101B-9397-08002B2CF9AE}" pid="17" name="ItemType">
    <vt:lpwstr>3075;#documents|e037ed84-7d8e-4cbb-9c8f-61e80301a44f</vt:lpwstr>
  </property>
  <property fmtid="{D5CDD505-2E9C-101B-9397-08002B2CF9AE}" pid="18" name="Industries">
    <vt:lpwstr>50;#logistics and transportation industry|173e48c1-ea1b-46c2-ac2e-2e329499f7d1;#110;#financial services sector|b538d45a-5f3b-4c47-9c69-37273fafe895;#217;#retail sector|9ae6ef23-8d8a-476f-aa52-b499c395f362;#77;#manufacturing and resources sector|868ab31c-08df-4f88-9150-9f7feacdc972</vt:lpwstr>
  </property>
  <property fmtid="{D5CDD505-2E9C-101B-9397-08002B2CF9AE}" pid="19" name="MSProducts">
    <vt:lpwstr/>
  </property>
  <property fmtid="{D5CDD505-2E9C-101B-9397-08002B2CF9AE}" pid="20" name="Competitors">
    <vt:lpwstr/>
  </property>
  <property fmtid="{D5CDD505-2E9C-101B-9397-08002B2CF9AE}" pid="21" name="SMSGDomain">
    <vt:lpwstr>454;#Dynamics Domain|c9ee6292-a1e2-403c-bbb9-76077437e5b5;#453;#Microsoft Business Solutions|659377a4-c7bd-435e-b683-bdae8524bc80;#2548;#Business Applications Domain|610af3f5-b43d-455a-97a7-f917993f5652</vt:lpwstr>
  </property>
  <property fmtid="{D5CDD505-2E9C-101B-9397-08002B2CF9AE}" pid="22" name="ExperienceContentType">
    <vt:lpwstr/>
  </property>
  <property fmtid="{D5CDD505-2E9C-101B-9397-08002B2CF9AE}" pid="23" name="BusinessArchitecture">
    <vt:lpwstr>1799;#Business Applications|bc6a3471-5036-4c6f-8724-05bc21271c2e;#2743;#Microsoft Power platform|89e3aef7-17c4-4d94-8911-f58a28f8fed8</vt:lpwstr>
  </property>
  <property fmtid="{D5CDD505-2E9C-101B-9397-08002B2CF9AE}" pid="24" name="Products">
    <vt:lpwstr>2321;#Power Apps|c2b7c9b5-267e-4ead-becc-03446bde7831</vt:lpwstr>
  </property>
  <property fmtid="{D5CDD505-2E9C-101B-9397-08002B2CF9AE}" pid="25" name="l6f004f21209409da86a713c0f24627d">
    <vt:lpwstr/>
  </property>
  <property fmtid="{D5CDD505-2E9C-101B-9397-08002B2CF9AE}" pid="26" name="MSProductsTaxHTField0">
    <vt:lpwstr/>
  </property>
  <property fmtid="{D5CDD505-2E9C-101B-9397-08002B2CF9AE}" pid="27" name="e8080b0481964c759b2c36ae49591b31">
    <vt:lpwstr/>
  </property>
  <property fmtid="{D5CDD505-2E9C-101B-9397-08002B2CF9AE}" pid="28" name="TechnicalLevel">
    <vt:lpwstr>3066;#100 (beginner)|7d022d07-ff67-4af8-910d-8ea6b46b5908</vt:lpwstr>
  </property>
  <property fmtid="{D5CDD505-2E9C-101B-9397-08002B2CF9AE}" pid="29" name="Audiences">
    <vt:lpwstr/>
  </property>
  <property fmtid="{D5CDD505-2E9C-101B-9397-08002B2CF9AE}" pid="30" name="SMSG Items">
    <vt:lpwstr>3091;#documents|e037ed84-7d8e-4cbb-9c8f-61e80301a44f</vt:lpwstr>
  </property>
  <property fmtid="{D5CDD505-2E9C-101B-9397-08002B2CF9AE}" pid="31" name="Solution Areas">
    <vt:lpwstr>3477;#Business Applications|bc6a3471-5036-4c6f-8724-05bc21271c2e</vt:lpwstr>
  </property>
  <property fmtid="{D5CDD505-2E9C-101B-9397-08002B2CF9AE}" pid="32" name="ldac8aee9d1f469e8cd8c3f8d6a615f2">
    <vt:lpwstr/>
  </property>
  <property fmtid="{D5CDD505-2E9C-101B-9397-08002B2CF9AE}" pid="33" name="EmployeeRole">
    <vt:lpwstr/>
  </property>
  <property fmtid="{D5CDD505-2E9C-101B-9397-08002B2CF9AE}" pid="34" name="NewsTopic">
    <vt:lpwstr/>
  </property>
  <property fmtid="{D5CDD505-2E9C-101B-9397-08002B2CF9AE}" pid="35" name="Roles">
    <vt:lpwstr>656;#Sales|72627068-acd7-4c1a-8b95-a0256be5dc9f;#361;#Technical Sales|831f7989-43a4-4e48-852a-a5355978f47f</vt:lpwstr>
  </property>
  <property fmtid="{D5CDD505-2E9C-101B-9397-08002B2CF9AE}" pid="36" name="MSProfessions">
    <vt:lpwstr>3094;#Sales|72627068-acd7-4c1a-8b95-a0256be5dc9f</vt:lpwstr>
  </property>
  <property fmtid="{D5CDD505-2E9C-101B-9397-08002B2CF9AE}" pid="37" name="NewsSource">
    <vt:lpwstr/>
  </property>
  <property fmtid="{D5CDD505-2E9C-101B-9397-08002B2CF9AE}" pid="38" name="SMSGTags">
    <vt:lpwstr/>
  </property>
  <property fmtid="{D5CDD505-2E9C-101B-9397-08002B2CF9AE}" pid="39" name="MSPhysicalGeography">
    <vt:lpwstr/>
  </property>
  <property fmtid="{D5CDD505-2E9C-101B-9397-08002B2CF9AE}" pid="40" name="EnterpriseDomainTags">
    <vt:lpwstr/>
  </property>
  <property fmtid="{D5CDD505-2E9C-101B-9397-08002B2CF9AE}" pid="41" name="j3562c58ee414e028925bc902cfc01a1">
    <vt:lpwstr/>
  </property>
  <property fmtid="{D5CDD505-2E9C-101B-9397-08002B2CF9AE}" pid="42" name="Segments">
    <vt:lpwstr/>
  </property>
  <property fmtid="{D5CDD505-2E9C-101B-9397-08002B2CF9AE}" pid="43" name="Partners">
    <vt:lpwstr/>
  </property>
  <property fmtid="{D5CDD505-2E9C-101B-9397-08002B2CF9AE}" pid="44" name="ActivitiesAndPrograms">
    <vt:lpwstr/>
  </property>
  <property fmtid="{D5CDD505-2E9C-101B-9397-08002B2CF9AE}" pid="45" name="la4444b61d19467597d63190b69ac227">
    <vt:lpwstr/>
  </property>
  <property fmtid="{D5CDD505-2E9C-101B-9397-08002B2CF9AE}" pid="46" name="Topics">
    <vt:lpwstr>2493;#100 (beginner)|7d022d07-ff67-4af8-910d-8ea6b46b5908</vt:lpwstr>
  </property>
  <property fmtid="{D5CDD505-2E9C-101B-9397-08002B2CF9AE}" pid="47" name="Groups">
    <vt:lpwstr/>
  </property>
  <property fmtid="{D5CDD505-2E9C-101B-9397-08002B2CF9AE}" pid="48" name="Languages">
    <vt:lpwstr/>
  </property>
  <property fmtid="{D5CDD505-2E9C-101B-9397-08002B2CF9AE}" pid="49" name="of67e5d4b76f4a9db8769983fda9cec0">
    <vt:lpwstr/>
  </property>
  <property fmtid="{D5CDD505-2E9C-101B-9397-08002B2CF9AE}" pid="50" name="_docset_NoMedatataSyncRequired">
    <vt:lpwstr>False</vt:lpwstr>
  </property>
  <property fmtid="{D5CDD505-2E9C-101B-9397-08002B2CF9AE}" pid="51" name="MediaServiceImageTags">
    <vt:lpwstr/>
  </property>
</Properties>
</file>