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9" r:id="rId4"/>
    <p:sldId id="262" r:id="rId5"/>
    <p:sldId id="263" r:id="rId6"/>
    <p:sldId id="264" r:id="rId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1"/>
  </p:normalViewPr>
  <p:slideViewPr>
    <p:cSldViewPr>
      <p:cViewPr>
        <p:scale>
          <a:sx n="100" d="100"/>
          <a:sy n="100" d="100"/>
        </p:scale>
        <p:origin x="1960" y="8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AB0F93-2394-4AE6-907C-0308BF5EA05C}"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D9CC8278-C8E4-46DA-93AC-C4C5D9D48F72}">
      <dgm:prSet/>
      <dgm:spPr/>
      <dgm:t>
        <a:bodyPr/>
        <a:lstStyle/>
        <a:p>
          <a:r>
            <a:rPr lang="en-US" b="1" u="sng" kern="1200" dirty="0">
              <a:latin typeface="Tw Cen MT"/>
              <a:ea typeface="+mn-ea"/>
              <a:cs typeface="+mn-cs"/>
            </a:rPr>
            <a:t>Developing</a:t>
          </a:r>
        </a:p>
      </dgm:t>
    </dgm:pt>
    <dgm:pt modelId="{94624770-294F-4E53-8962-FBE1312A1DBA}" type="parTrans" cxnId="{26F0C490-57CA-40AC-AD35-B545F3746921}">
      <dgm:prSet/>
      <dgm:spPr/>
      <dgm:t>
        <a:bodyPr/>
        <a:lstStyle/>
        <a:p>
          <a:endParaRPr lang="en-US"/>
        </a:p>
      </dgm:t>
    </dgm:pt>
    <dgm:pt modelId="{DBD23DD3-09F9-4569-ACBB-5A6C0FEF1989}" type="sibTrans" cxnId="{26F0C490-57CA-40AC-AD35-B545F3746921}">
      <dgm:prSet/>
      <dgm:spPr/>
      <dgm:t>
        <a:bodyPr/>
        <a:lstStyle/>
        <a:p>
          <a:endParaRPr lang="en-US"/>
        </a:p>
      </dgm:t>
    </dgm:pt>
    <dgm:pt modelId="{73500C82-633F-4E25-89FF-A427F8A6A0E9}">
      <dgm:prSet/>
      <dgm:spPr/>
      <dgm:t>
        <a:bodyPr/>
        <a:lstStyle/>
        <a:p>
          <a:pPr>
            <a:lnSpc>
              <a:spcPct val="150000"/>
            </a:lnSpc>
          </a:pPr>
          <a:r>
            <a:rPr lang="en-US" dirty="0"/>
            <a:t>school mapping with family's data and assure every child enrolled in school at the right age</a:t>
          </a:r>
        </a:p>
      </dgm:t>
    </dgm:pt>
    <dgm:pt modelId="{C072BD21-1B4B-46ED-ABD7-94DAF4C2C923}" type="parTrans" cxnId="{8964CC30-4151-4E5B-B14D-40A8B5DD6966}">
      <dgm:prSet/>
      <dgm:spPr/>
      <dgm:t>
        <a:bodyPr/>
        <a:lstStyle/>
        <a:p>
          <a:endParaRPr lang="en-US"/>
        </a:p>
      </dgm:t>
    </dgm:pt>
    <dgm:pt modelId="{B134FF79-9B71-45DB-A624-BA45A43141EE}" type="sibTrans" cxnId="{8964CC30-4151-4E5B-B14D-40A8B5DD6966}">
      <dgm:prSet/>
      <dgm:spPr/>
      <dgm:t>
        <a:bodyPr/>
        <a:lstStyle/>
        <a:p>
          <a:endParaRPr lang="en-US"/>
        </a:p>
      </dgm:t>
    </dgm:pt>
    <dgm:pt modelId="{7BB8E0C7-2861-496B-AE15-9797DC78A73A}">
      <dgm:prSet/>
      <dgm:spPr/>
      <dgm:t>
        <a:bodyPr/>
        <a:lstStyle/>
        <a:p>
          <a:r>
            <a:rPr lang="en-US" b="1" u="sng" kern="1200">
              <a:latin typeface="Tw Cen MT"/>
              <a:ea typeface="+mn-ea"/>
              <a:cs typeface="+mn-cs"/>
            </a:rPr>
            <a:t>Keeping</a:t>
          </a:r>
        </a:p>
      </dgm:t>
    </dgm:pt>
    <dgm:pt modelId="{B8B06153-7362-496A-ACC0-678F878F2CD8}" type="parTrans" cxnId="{C4F40EF1-C476-453D-AB5B-C8911E2633A1}">
      <dgm:prSet/>
      <dgm:spPr/>
      <dgm:t>
        <a:bodyPr/>
        <a:lstStyle/>
        <a:p>
          <a:endParaRPr lang="en-US"/>
        </a:p>
      </dgm:t>
    </dgm:pt>
    <dgm:pt modelId="{1DAB45A9-C60D-4073-B203-1BE77F1DDE20}" type="sibTrans" cxnId="{C4F40EF1-C476-453D-AB5B-C8911E2633A1}">
      <dgm:prSet/>
      <dgm:spPr/>
      <dgm:t>
        <a:bodyPr/>
        <a:lstStyle/>
        <a:p>
          <a:endParaRPr lang="en-US"/>
        </a:p>
      </dgm:t>
    </dgm:pt>
    <dgm:pt modelId="{835479B4-D76A-4C47-8C2B-0E76ACA65B69}">
      <dgm:prSet/>
      <dgm:spPr/>
      <dgm:t>
        <a:bodyPr/>
        <a:lstStyle/>
        <a:p>
          <a:pPr>
            <a:lnSpc>
              <a:spcPct val="150000"/>
            </a:lnSpc>
          </a:pPr>
          <a:r>
            <a:rPr lang="en-US" dirty="0"/>
            <a:t>them in school by supporting each child from where his/her capacity is (speed-up and catch-up)</a:t>
          </a:r>
        </a:p>
      </dgm:t>
    </dgm:pt>
    <dgm:pt modelId="{AD15194E-CC4F-466F-9942-BFB4BA28C308}" type="parTrans" cxnId="{9B1DB10C-D59A-4FFC-812A-49F681514CAF}">
      <dgm:prSet/>
      <dgm:spPr/>
      <dgm:t>
        <a:bodyPr/>
        <a:lstStyle/>
        <a:p>
          <a:endParaRPr lang="en-US"/>
        </a:p>
      </dgm:t>
    </dgm:pt>
    <dgm:pt modelId="{E0A8AC64-630F-49EF-9823-8DA5D08A5529}" type="sibTrans" cxnId="{9B1DB10C-D59A-4FFC-812A-49F681514CAF}">
      <dgm:prSet/>
      <dgm:spPr/>
      <dgm:t>
        <a:bodyPr/>
        <a:lstStyle/>
        <a:p>
          <a:endParaRPr lang="en-US"/>
        </a:p>
      </dgm:t>
    </dgm:pt>
    <dgm:pt modelId="{6051CEC4-E7B4-4202-9240-EEEEB55444D5}">
      <dgm:prSet/>
      <dgm:spPr/>
      <dgm:t>
        <a:bodyPr/>
        <a:lstStyle/>
        <a:p>
          <a:r>
            <a:rPr lang="en-US" b="1" u="sng" kern="1200">
              <a:latin typeface="Tw Cen MT"/>
              <a:ea typeface="+mn-ea"/>
              <a:cs typeface="+mn-cs"/>
            </a:rPr>
            <a:t>Using</a:t>
          </a:r>
        </a:p>
      </dgm:t>
    </dgm:pt>
    <dgm:pt modelId="{47753790-6B98-492C-8033-EC34ECEE0E55}" type="parTrans" cxnId="{BA207256-5E26-424D-B7BF-EEE1207BA8C6}">
      <dgm:prSet/>
      <dgm:spPr/>
      <dgm:t>
        <a:bodyPr/>
        <a:lstStyle/>
        <a:p>
          <a:endParaRPr lang="en-US"/>
        </a:p>
      </dgm:t>
    </dgm:pt>
    <dgm:pt modelId="{09513FD4-54A3-4354-A0E6-B4D2B3CFC054}" type="sibTrans" cxnId="{BA207256-5E26-424D-B7BF-EEE1207BA8C6}">
      <dgm:prSet/>
      <dgm:spPr/>
      <dgm:t>
        <a:bodyPr/>
        <a:lstStyle/>
        <a:p>
          <a:endParaRPr lang="en-US"/>
        </a:p>
      </dgm:t>
    </dgm:pt>
    <dgm:pt modelId="{A45A27A3-10CA-41FF-ABDD-A4F9B87DB404}">
      <dgm:prSet/>
      <dgm:spPr/>
      <dgm:t>
        <a:bodyPr/>
        <a:lstStyle/>
        <a:p>
          <a:pPr>
            <a:lnSpc>
              <a:spcPct val="150000"/>
            </a:lnSpc>
          </a:pPr>
          <a:r>
            <a:rPr lang="en-US" dirty="0"/>
            <a:t>technology in teaching, learning and school management</a:t>
          </a:r>
        </a:p>
      </dgm:t>
    </dgm:pt>
    <dgm:pt modelId="{DE837DDB-CA34-4B76-AC9B-31A0ECF09C43}" type="parTrans" cxnId="{0FBBD31F-B0F5-4E7C-8634-51E455FA67B9}">
      <dgm:prSet/>
      <dgm:spPr/>
      <dgm:t>
        <a:bodyPr/>
        <a:lstStyle/>
        <a:p>
          <a:endParaRPr lang="en-US"/>
        </a:p>
      </dgm:t>
    </dgm:pt>
    <dgm:pt modelId="{AA7885D0-8620-4A65-AE5E-85174B889A48}" type="sibTrans" cxnId="{0FBBD31F-B0F5-4E7C-8634-51E455FA67B9}">
      <dgm:prSet/>
      <dgm:spPr/>
      <dgm:t>
        <a:bodyPr/>
        <a:lstStyle/>
        <a:p>
          <a:endParaRPr lang="en-US"/>
        </a:p>
      </dgm:t>
    </dgm:pt>
    <dgm:pt modelId="{E0E1FC3B-28FD-4F0D-B59D-0F7712832F8F}">
      <dgm:prSet/>
      <dgm:spPr/>
      <dgm:t>
        <a:bodyPr/>
        <a:lstStyle/>
        <a:p>
          <a:r>
            <a:rPr lang="en-US" b="1" u="sng" kern="1200">
              <a:latin typeface="Tw Cen MT"/>
              <a:ea typeface="+mn-ea"/>
              <a:cs typeface="+mn-cs"/>
            </a:rPr>
            <a:t>Building</a:t>
          </a:r>
        </a:p>
      </dgm:t>
    </dgm:pt>
    <dgm:pt modelId="{FFCC0A21-4520-41C4-A3E9-8CCFF1BE5021}" type="parTrans" cxnId="{FB949226-C153-4487-9C8A-4582346DDCF1}">
      <dgm:prSet/>
      <dgm:spPr/>
      <dgm:t>
        <a:bodyPr/>
        <a:lstStyle/>
        <a:p>
          <a:endParaRPr lang="en-US"/>
        </a:p>
      </dgm:t>
    </dgm:pt>
    <dgm:pt modelId="{212D2B8C-6F4F-4337-9B48-ABDEC9D8F026}" type="sibTrans" cxnId="{FB949226-C153-4487-9C8A-4582346DDCF1}">
      <dgm:prSet/>
      <dgm:spPr/>
      <dgm:t>
        <a:bodyPr/>
        <a:lstStyle/>
        <a:p>
          <a:endParaRPr lang="en-US"/>
        </a:p>
      </dgm:t>
    </dgm:pt>
    <dgm:pt modelId="{094411F8-D372-43F0-87B0-19CA36EBD23E}">
      <dgm:prSet/>
      <dgm:spPr/>
      <dgm:t>
        <a:bodyPr/>
        <a:lstStyle/>
        <a:p>
          <a:r>
            <a:rPr lang="en-US" dirty="0"/>
            <a:t>21st century skills and green school and villages by multidisciplinary problem-based teaching and learning linked to income generation (agriculture, manufacturing, service)</a:t>
          </a:r>
        </a:p>
      </dgm:t>
    </dgm:pt>
    <dgm:pt modelId="{0C95A129-6B29-4C6E-972C-72394CD9C118}" type="parTrans" cxnId="{ACAFE776-A1A6-44EC-AC12-C4C286C43D6A}">
      <dgm:prSet/>
      <dgm:spPr/>
      <dgm:t>
        <a:bodyPr/>
        <a:lstStyle/>
        <a:p>
          <a:endParaRPr lang="en-US"/>
        </a:p>
      </dgm:t>
    </dgm:pt>
    <dgm:pt modelId="{3E36BE75-107D-4B61-B549-03F2DBA92676}" type="sibTrans" cxnId="{ACAFE776-A1A6-44EC-AC12-C4C286C43D6A}">
      <dgm:prSet/>
      <dgm:spPr/>
      <dgm:t>
        <a:bodyPr/>
        <a:lstStyle/>
        <a:p>
          <a:endParaRPr lang="en-US"/>
        </a:p>
      </dgm:t>
    </dgm:pt>
    <dgm:pt modelId="{99165AB3-A5EF-460C-AE52-DA518E7E9151}">
      <dgm:prSet/>
      <dgm:spPr/>
      <dgm:t>
        <a:bodyPr/>
        <a:lstStyle/>
        <a:p>
          <a:r>
            <a:rPr lang="en-US" b="1" u="sng" kern="1200">
              <a:latin typeface="Tw Cen MT"/>
              <a:ea typeface="+mn-ea"/>
              <a:cs typeface="+mn-cs"/>
            </a:rPr>
            <a:t>Attending</a:t>
          </a:r>
        </a:p>
      </dgm:t>
    </dgm:pt>
    <dgm:pt modelId="{8FE309A3-85A4-40DF-92C0-F43FCDDA78D4}" type="parTrans" cxnId="{EC47FE00-1603-48EA-910C-276210C5ECD0}">
      <dgm:prSet/>
      <dgm:spPr/>
      <dgm:t>
        <a:bodyPr/>
        <a:lstStyle/>
        <a:p>
          <a:endParaRPr lang="en-US"/>
        </a:p>
      </dgm:t>
    </dgm:pt>
    <dgm:pt modelId="{1CC095CD-A61E-4B99-8CA0-4EF822AA8781}" type="sibTrans" cxnId="{EC47FE00-1603-48EA-910C-276210C5ECD0}">
      <dgm:prSet/>
      <dgm:spPr/>
      <dgm:t>
        <a:bodyPr/>
        <a:lstStyle/>
        <a:p>
          <a:endParaRPr lang="en-US"/>
        </a:p>
      </dgm:t>
    </dgm:pt>
    <dgm:pt modelId="{CAFD034C-4B92-4E52-AF67-CBF67CB6C9F4}">
      <dgm:prSet/>
      <dgm:spPr/>
      <dgm:t>
        <a:bodyPr/>
        <a:lstStyle/>
        <a:p>
          <a:pPr>
            <a:lnSpc>
              <a:spcPct val="150000"/>
            </a:lnSpc>
          </a:pPr>
          <a:r>
            <a:rPr lang="en-US" dirty="0"/>
            <a:t>to Psychosocial health of civil servant, teacher and students and families</a:t>
          </a:r>
        </a:p>
      </dgm:t>
    </dgm:pt>
    <dgm:pt modelId="{F7B906C2-C465-4BD3-B601-46C7070D1E09}" type="parTrans" cxnId="{3817B3B8-A090-4FBB-A105-34C512648F38}">
      <dgm:prSet/>
      <dgm:spPr/>
      <dgm:t>
        <a:bodyPr/>
        <a:lstStyle/>
        <a:p>
          <a:endParaRPr lang="en-US"/>
        </a:p>
      </dgm:t>
    </dgm:pt>
    <dgm:pt modelId="{D7A05D06-942B-499C-86C2-84146914D320}" type="sibTrans" cxnId="{3817B3B8-A090-4FBB-A105-34C512648F38}">
      <dgm:prSet/>
      <dgm:spPr/>
      <dgm:t>
        <a:bodyPr/>
        <a:lstStyle/>
        <a:p>
          <a:endParaRPr lang="en-US"/>
        </a:p>
      </dgm:t>
    </dgm:pt>
    <dgm:pt modelId="{C18E65C4-964F-4649-98DC-1C5C80484117}" type="pres">
      <dgm:prSet presAssocID="{65AB0F93-2394-4AE6-907C-0308BF5EA05C}" presName="Name0" presStyleCnt="0">
        <dgm:presLayoutVars>
          <dgm:dir/>
          <dgm:animLvl val="lvl"/>
          <dgm:resizeHandles val="exact"/>
        </dgm:presLayoutVars>
      </dgm:prSet>
      <dgm:spPr/>
      <dgm:t>
        <a:bodyPr/>
        <a:lstStyle/>
        <a:p>
          <a:endParaRPr lang="en-US"/>
        </a:p>
      </dgm:t>
    </dgm:pt>
    <dgm:pt modelId="{FF076668-57E9-4065-9E8D-75B76590145E}" type="pres">
      <dgm:prSet presAssocID="{D9CC8278-C8E4-46DA-93AC-C4C5D9D48F72}" presName="composite" presStyleCnt="0"/>
      <dgm:spPr/>
    </dgm:pt>
    <dgm:pt modelId="{0DE66061-4B20-4B39-B827-90DF26F880E6}" type="pres">
      <dgm:prSet presAssocID="{D9CC8278-C8E4-46DA-93AC-C4C5D9D48F72}" presName="parTx" presStyleLbl="alignNode1" presStyleIdx="0" presStyleCnt="5">
        <dgm:presLayoutVars>
          <dgm:chMax val="0"/>
          <dgm:chPref val="0"/>
          <dgm:bulletEnabled val="1"/>
        </dgm:presLayoutVars>
      </dgm:prSet>
      <dgm:spPr/>
      <dgm:t>
        <a:bodyPr/>
        <a:lstStyle/>
        <a:p>
          <a:endParaRPr lang="en-US"/>
        </a:p>
      </dgm:t>
    </dgm:pt>
    <dgm:pt modelId="{EA4D4937-7FA6-4380-81C7-B7789F812320}" type="pres">
      <dgm:prSet presAssocID="{D9CC8278-C8E4-46DA-93AC-C4C5D9D48F72}" presName="desTx" presStyleLbl="alignAccFollowNode1" presStyleIdx="0" presStyleCnt="5">
        <dgm:presLayoutVars>
          <dgm:bulletEnabled val="1"/>
        </dgm:presLayoutVars>
      </dgm:prSet>
      <dgm:spPr/>
      <dgm:t>
        <a:bodyPr/>
        <a:lstStyle/>
        <a:p>
          <a:endParaRPr lang="en-US"/>
        </a:p>
      </dgm:t>
    </dgm:pt>
    <dgm:pt modelId="{1C6D047D-1FD7-4ADD-81D8-5A7255DF3792}" type="pres">
      <dgm:prSet presAssocID="{DBD23DD3-09F9-4569-ACBB-5A6C0FEF1989}" presName="space" presStyleCnt="0"/>
      <dgm:spPr/>
    </dgm:pt>
    <dgm:pt modelId="{7B9A7869-DA64-486E-B1EB-2C8120387428}" type="pres">
      <dgm:prSet presAssocID="{7BB8E0C7-2861-496B-AE15-9797DC78A73A}" presName="composite" presStyleCnt="0"/>
      <dgm:spPr/>
    </dgm:pt>
    <dgm:pt modelId="{F6D46873-341E-436F-814F-00A3832ED576}" type="pres">
      <dgm:prSet presAssocID="{7BB8E0C7-2861-496B-AE15-9797DC78A73A}" presName="parTx" presStyleLbl="alignNode1" presStyleIdx="1" presStyleCnt="5">
        <dgm:presLayoutVars>
          <dgm:chMax val="0"/>
          <dgm:chPref val="0"/>
          <dgm:bulletEnabled val="1"/>
        </dgm:presLayoutVars>
      </dgm:prSet>
      <dgm:spPr/>
      <dgm:t>
        <a:bodyPr/>
        <a:lstStyle/>
        <a:p>
          <a:endParaRPr lang="en-US"/>
        </a:p>
      </dgm:t>
    </dgm:pt>
    <dgm:pt modelId="{03AA98AC-E3A2-43F5-AC4F-2EA62CC15759}" type="pres">
      <dgm:prSet presAssocID="{7BB8E0C7-2861-496B-AE15-9797DC78A73A}" presName="desTx" presStyleLbl="alignAccFollowNode1" presStyleIdx="1" presStyleCnt="5">
        <dgm:presLayoutVars>
          <dgm:bulletEnabled val="1"/>
        </dgm:presLayoutVars>
      </dgm:prSet>
      <dgm:spPr/>
      <dgm:t>
        <a:bodyPr/>
        <a:lstStyle/>
        <a:p>
          <a:endParaRPr lang="en-US"/>
        </a:p>
      </dgm:t>
    </dgm:pt>
    <dgm:pt modelId="{76BED425-06A5-433B-9C78-4811D2F5C65F}" type="pres">
      <dgm:prSet presAssocID="{1DAB45A9-C60D-4073-B203-1BE77F1DDE20}" presName="space" presStyleCnt="0"/>
      <dgm:spPr/>
    </dgm:pt>
    <dgm:pt modelId="{BD356EFC-4A9E-451C-AC53-46CBC17F07C1}" type="pres">
      <dgm:prSet presAssocID="{6051CEC4-E7B4-4202-9240-EEEEB55444D5}" presName="composite" presStyleCnt="0"/>
      <dgm:spPr/>
    </dgm:pt>
    <dgm:pt modelId="{C1DA68AC-C7C6-4658-95F5-A44EF94506B3}" type="pres">
      <dgm:prSet presAssocID="{6051CEC4-E7B4-4202-9240-EEEEB55444D5}" presName="parTx" presStyleLbl="alignNode1" presStyleIdx="2" presStyleCnt="5">
        <dgm:presLayoutVars>
          <dgm:chMax val="0"/>
          <dgm:chPref val="0"/>
          <dgm:bulletEnabled val="1"/>
        </dgm:presLayoutVars>
      </dgm:prSet>
      <dgm:spPr/>
      <dgm:t>
        <a:bodyPr/>
        <a:lstStyle/>
        <a:p>
          <a:endParaRPr lang="en-US"/>
        </a:p>
      </dgm:t>
    </dgm:pt>
    <dgm:pt modelId="{C8852E07-9BE3-4290-A145-E858D0708F01}" type="pres">
      <dgm:prSet presAssocID="{6051CEC4-E7B4-4202-9240-EEEEB55444D5}" presName="desTx" presStyleLbl="alignAccFollowNode1" presStyleIdx="2" presStyleCnt="5">
        <dgm:presLayoutVars>
          <dgm:bulletEnabled val="1"/>
        </dgm:presLayoutVars>
      </dgm:prSet>
      <dgm:spPr/>
      <dgm:t>
        <a:bodyPr/>
        <a:lstStyle/>
        <a:p>
          <a:endParaRPr lang="en-US"/>
        </a:p>
      </dgm:t>
    </dgm:pt>
    <dgm:pt modelId="{CA50341C-E1CD-4449-91DB-2FFB467ECBEE}" type="pres">
      <dgm:prSet presAssocID="{09513FD4-54A3-4354-A0E6-B4D2B3CFC054}" presName="space" presStyleCnt="0"/>
      <dgm:spPr/>
    </dgm:pt>
    <dgm:pt modelId="{0BD326FE-EBE5-4C26-B6CD-99A152B30634}" type="pres">
      <dgm:prSet presAssocID="{E0E1FC3B-28FD-4F0D-B59D-0F7712832F8F}" presName="composite" presStyleCnt="0"/>
      <dgm:spPr/>
    </dgm:pt>
    <dgm:pt modelId="{492FE126-1273-4491-AB56-D6F8479F7856}" type="pres">
      <dgm:prSet presAssocID="{E0E1FC3B-28FD-4F0D-B59D-0F7712832F8F}" presName="parTx" presStyleLbl="alignNode1" presStyleIdx="3" presStyleCnt="5">
        <dgm:presLayoutVars>
          <dgm:chMax val="0"/>
          <dgm:chPref val="0"/>
          <dgm:bulletEnabled val="1"/>
        </dgm:presLayoutVars>
      </dgm:prSet>
      <dgm:spPr/>
      <dgm:t>
        <a:bodyPr/>
        <a:lstStyle/>
        <a:p>
          <a:endParaRPr lang="en-US"/>
        </a:p>
      </dgm:t>
    </dgm:pt>
    <dgm:pt modelId="{687C7408-EEFC-4D03-9007-3462287325AE}" type="pres">
      <dgm:prSet presAssocID="{E0E1FC3B-28FD-4F0D-B59D-0F7712832F8F}" presName="desTx" presStyleLbl="alignAccFollowNode1" presStyleIdx="3" presStyleCnt="5">
        <dgm:presLayoutVars>
          <dgm:bulletEnabled val="1"/>
        </dgm:presLayoutVars>
      </dgm:prSet>
      <dgm:spPr/>
      <dgm:t>
        <a:bodyPr/>
        <a:lstStyle/>
        <a:p>
          <a:endParaRPr lang="en-US"/>
        </a:p>
      </dgm:t>
    </dgm:pt>
    <dgm:pt modelId="{85BC9F59-F4AA-4B22-AEF3-6F5FFCC8EAF3}" type="pres">
      <dgm:prSet presAssocID="{212D2B8C-6F4F-4337-9B48-ABDEC9D8F026}" presName="space" presStyleCnt="0"/>
      <dgm:spPr/>
    </dgm:pt>
    <dgm:pt modelId="{1C8B33FD-BC13-4C8E-94EA-6995BE315092}" type="pres">
      <dgm:prSet presAssocID="{99165AB3-A5EF-460C-AE52-DA518E7E9151}" presName="composite" presStyleCnt="0"/>
      <dgm:spPr/>
    </dgm:pt>
    <dgm:pt modelId="{CC171F58-519D-4D69-B8AD-0EF7D50FBC1E}" type="pres">
      <dgm:prSet presAssocID="{99165AB3-A5EF-460C-AE52-DA518E7E9151}" presName="parTx" presStyleLbl="alignNode1" presStyleIdx="4" presStyleCnt="5">
        <dgm:presLayoutVars>
          <dgm:chMax val="0"/>
          <dgm:chPref val="0"/>
          <dgm:bulletEnabled val="1"/>
        </dgm:presLayoutVars>
      </dgm:prSet>
      <dgm:spPr/>
      <dgm:t>
        <a:bodyPr/>
        <a:lstStyle/>
        <a:p>
          <a:endParaRPr lang="en-US"/>
        </a:p>
      </dgm:t>
    </dgm:pt>
    <dgm:pt modelId="{2D3E0261-D02A-4128-83B7-85CB8F9357E5}" type="pres">
      <dgm:prSet presAssocID="{99165AB3-A5EF-460C-AE52-DA518E7E9151}" presName="desTx" presStyleLbl="alignAccFollowNode1" presStyleIdx="4" presStyleCnt="5">
        <dgm:presLayoutVars>
          <dgm:bulletEnabled val="1"/>
        </dgm:presLayoutVars>
      </dgm:prSet>
      <dgm:spPr/>
      <dgm:t>
        <a:bodyPr/>
        <a:lstStyle/>
        <a:p>
          <a:endParaRPr lang="en-US"/>
        </a:p>
      </dgm:t>
    </dgm:pt>
  </dgm:ptLst>
  <dgm:cxnLst>
    <dgm:cxn modelId="{57EFAB17-530F-4381-A8F4-8BD2E31C7506}" type="presOf" srcId="{835479B4-D76A-4C47-8C2B-0E76ACA65B69}" destId="{03AA98AC-E3A2-43F5-AC4F-2EA62CC15759}" srcOrd="0" destOrd="0" presId="urn:microsoft.com/office/officeart/2005/8/layout/hList1"/>
    <dgm:cxn modelId="{0FA0941E-9774-4DD6-90F8-6344F289C7ED}" type="presOf" srcId="{CAFD034C-4B92-4E52-AF67-CBF67CB6C9F4}" destId="{2D3E0261-D02A-4128-83B7-85CB8F9357E5}" srcOrd="0" destOrd="0" presId="urn:microsoft.com/office/officeart/2005/8/layout/hList1"/>
    <dgm:cxn modelId="{9B1DB10C-D59A-4FFC-812A-49F681514CAF}" srcId="{7BB8E0C7-2861-496B-AE15-9797DC78A73A}" destId="{835479B4-D76A-4C47-8C2B-0E76ACA65B69}" srcOrd="0" destOrd="0" parTransId="{AD15194E-CC4F-466F-9942-BFB4BA28C308}" sibTransId="{E0A8AC64-630F-49EF-9823-8DA5D08A5529}"/>
    <dgm:cxn modelId="{FB949226-C153-4487-9C8A-4582346DDCF1}" srcId="{65AB0F93-2394-4AE6-907C-0308BF5EA05C}" destId="{E0E1FC3B-28FD-4F0D-B59D-0F7712832F8F}" srcOrd="3" destOrd="0" parTransId="{FFCC0A21-4520-41C4-A3E9-8CCFF1BE5021}" sibTransId="{212D2B8C-6F4F-4337-9B48-ABDEC9D8F026}"/>
    <dgm:cxn modelId="{BC0342B7-1A9C-46B0-ABE9-65392FB2C19A}" type="presOf" srcId="{E0E1FC3B-28FD-4F0D-B59D-0F7712832F8F}" destId="{492FE126-1273-4491-AB56-D6F8479F7856}" srcOrd="0" destOrd="0" presId="urn:microsoft.com/office/officeart/2005/8/layout/hList1"/>
    <dgm:cxn modelId="{A9DE1786-1557-4975-A47D-28A30AF33DA8}" type="presOf" srcId="{65AB0F93-2394-4AE6-907C-0308BF5EA05C}" destId="{C18E65C4-964F-4649-98DC-1C5C80484117}" srcOrd="0" destOrd="0" presId="urn:microsoft.com/office/officeart/2005/8/layout/hList1"/>
    <dgm:cxn modelId="{05884B48-E203-47F0-B4F5-C15C89855F3E}" type="presOf" srcId="{A45A27A3-10CA-41FF-ABDD-A4F9B87DB404}" destId="{C8852E07-9BE3-4290-A145-E858D0708F01}" srcOrd="0" destOrd="0" presId="urn:microsoft.com/office/officeart/2005/8/layout/hList1"/>
    <dgm:cxn modelId="{B515BBE9-BFA5-40DA-8E0C-8284D10E2B4F}" type="presOf" srcId="{6051CEC4-E7B4-4202-9240-EEEEB55444D5}" destId="{C1DA68AC-C7C6-4658-95F5-A44EF94506B3}" srcOrd="0" destOrd="0" presId="urn:microsoft.com/office/officeart/2005/8/layout/hList1"/>
    <dgm:cxn modelId="{80966A54-5F1D-48CA-901B-DF308A41EDD2}" type="presOf" srcId="{D9CC8278-C8E4-46DA-93AC-C4C5D9D48F72}" destId="{0DE66061-4B20-4B39-B827-90DF26F880E6}" srcOrd="0" destOrd="0" presId="urn:microsoft.com/office/officeart/2005/8/layout/hList1"/>
    <dgm:cxn modelId="{C4F40EF1-C476-453D-AB5B-C8911E2633A1}" srcId="{65AB0F93-2394-4AE6-907C-0308BF5EA05C}" destId="{7BB8E0C7-2861-496B-AE15-9797DC78A73A}" srcOrd="1" destOrd="0" parTransId="{B8B06153-7362-496A-ACC0-678F878F2CD8}" sibTransId="{1DAB45A9-C60D-4073-B203-1BE77F1DDE20}"/>
    <dgm:cxn modelId="{E721A17C-6782-41E8-98A6-8BDA85BBE0AD}" type="presOf" srcId="{99165AB3-A5EF-460C-AE52-DA518E7E9151}" destId="{CC171F58-519D-4D69-B8AD-0EF7D50FBC1E}" srcOrd="0" destOrd="0" presId="urn:microsoft.com/office/officeart/2005/8/layout/hList1"/>
    <dgm:cxn modelId="{8964CC30-4151-4E5B-B14D-40A8B5DD6966}" srcId="{D9CC8278-C8E4-46DA-93AC-C4C5D9D48F72}" destId="{73500C82-633F-4E25-89FF-A427F8A6A0E9}" srcOrd="0" destOrd="0" parTransId="{C072BD21-1B4B-46ED-ABD7-94DAF4C2C923}" sibTransId="{B134FF79-9B71-45DB-A624-BA45A43141EE}"/>
    <dgm:cxn modelId="{0FBBD31F-B0F5-4E7C-8634-51E455FA67B9}" srcId="{6051CEC4-E7B4-4202-9240-EEEEB55444D5}" destId="{A45A27A3-10CA-41FF-ABDD-A4F9B87DB404}" srcOrd="0" destOrd="0" parTransId="{DE837DDB-CA34-4B76-AC9B-31A0ECF09C43}" sibTransId="{AA7885D0-8620-4A65-AE5E-85174B889A48}"/>
    <dgm:cxn modelId="{ACAFE776-A1A6-44EC-AC12-C4C286C43D6A}" srcId="{E0E1FC3B-28FD-4F0D-B59D-0F7712832F8F}" destId="{094411F8-D372-43F0-87B0-19CA36EBD23E}" srcOrd="0" destOrd="0" parTransId="{0C95A129-6B29-4C6E-972C-72394CD9C118}" sibTransId="{3E36BE75-107D-4B61-B549-03F2DBA92676}"/>
    <dgm:cxn modelId="{BA207256-5E26-424D-B7BF-EEE1207BA8C6}" srcId="{65AB0F93-2394-4AE6-907C-0308BF5EA05C}" destId="{6051CEC4-E7B4-4202-9240-EEEEB55444D5}" srcOrd="2" destOrd="0" parTransId="{47753790-6B98-492C-8033-EC34ECEE0E55}" sibTransId="{09513FD4-54A3-4354-A0E6-B4D2B3CFC054}"/>
    <dgm:cxn modelId="{EC47FE00-1603-48EA-910C-276210C5ECD0}" srcId="{65AB0F93-2394-4AE6-907C-0308BF5EA05C}" destId="{99165AB3-A5EF-460C-AE52-DA518E7E9151}" srcOrd="4" destOrd="0" parTransId="{8FE309A3-85A4-40DF-92C0-F43FCDDA78D4}" sibTransId="{1CC095CD-A61E-4B99-8CA0-4EF822AA8781}"/>
    <dgm:cxn modelId="{5098B793-8982-462F-9472-06B3024E2458}" type="presOf" srcId="{094411F8-D372-43F0-87B0-19CA36EBD23E}" destId="{687C7408-EEFC-4D03-9007-3462287325AE}" srcOrd="0" destOrd="0" presId="urn:microsoft.com/office/officeart/2005/8/layout/hList1"/>
    <dgm:cxn modelId="{3817B3B8-A090-4FBB-A105-34C512648F38}" srcId="{99165AB3-A5EF-460C-AE52-DA518E7E9151}" destId="{CAFD034C-4B92-4E52-AF67-CBF67CB6C9F4}" srcOrd="0" destOrd="0" parTransId="{F7B906C2-C465-4BD3-B601-46C7070D1E09}" sibTransId="{D7A05D06-942B-499C-86C2-84146914D320}"/>
    <dgm:cxn modelId="{F551A7D8-FA8D-48D0-8325-9BA4B9DB3D10}" type="presOf" srcId="{7BB8E0C7-2861-496B-AE15-9797DC78A73A}" destId="{F6D46873-341E-436F-814F-00A3832ED576}" srcOrd="0" destOrd="0" presId="urn:microsoft.com/office/officeart/2005/8/layout/hList1"/>
    <dgm:cxn modelId="{9CB016FE-F872-4542-9C9D-7244DDF9E2B9}" type="presOf" srcId="{73500C82-633F-4E25-89FF-A427F8A6A0E9}" destId="{EA4D4937-7FA6-4380-81C7-B7789F812320}" srcOrd="0" destOrd="0" presId="urn:microsoft.com/office/officeart/2005/8/layout/hList1"/>
    <dgm:cxn modelId="{26F0C490-57CA-40AC-AD35-B545F3746921}" srcId="{65AB0F93-2394-4AE6-907C-0308BF5EA05C}" destId="{D9CC8278-C8E4-46DA-93AC-C4C5D9D48F72}" srcOrd="0" destOrd="0" parTransId="{94624770-294F-4E53-8962-FBE1312A1DBA}" sibTransId="{DBD23DD3-09F9-4569-ACBB-5A6C0FEF1989}"/>
    <dgm:cxn modelId="{9FF037B2-DE63-4A7E-97B2-922753158BB6}" type="presParOf" srcId="{C18E65C4-964F-4649-98DC-1C5C80484117}" destId="{FF076668-57E9-4065-9E8D-75B76590145E}" srcOrd="0" destOrd="0" presId="urn:microsoft.com/office/officeart/2005/8/layout/hList1"/>
    <dgm:cxn modelId="{A507182E-67FD-41C0-BC7A-7698F10F1C8E}" type="presParOf" srcId="{FF076668-57E9-4065-9E8D-75B76590145E}" destId="{0DE66061-4B20-4B39-B827-90DF26F880E6}" srcOrd="0" destOrd="0" presId="urn:microsoft.com/office/officeart/2005/8/layout/hList1"/>
    <dgm:cxn modelId="{5B4A8E87-4123-4BAE-87B5-1725381EBB80}" type="presParOf" srcId="{FF076668-57E9-4065-9E8D-75B76590145E}" destId="{EA4D4937-7FA6-4380-81C7-B7789F812320}" srcOrd="1" destOrd="0" presId="urn:microsoft.com/office/officeart/2005/8/layout/hList1"/>
    <dgm:cxn modelId="{248A2C7B-87F6-4267-B025-A83AA539B528}" type="presParOf" srcId="{C18E65C4-964F-4649-98DC-1C5C80484117}" destId="{1C6D047D-1FD7-4ADD-81D8-5A7255DF3792}" srcOrd="1" destOrd="0" presId="urn:microsoft.com/office/officeart/2005/8/layout/hList1"/>
    <dgm:cxn modelId="{208F7E12-603B-4CFA-917A-52E680573326}" type="presParOf" srcId="{C18E65C4-964F-4649-98DC-1C5C80484117}" destId="{7B9A7869-DA64-486E-B1EB-2C8120387428}" srcOrd="2" destOrd="0" presId="urn:microsoft.com/office/officeart/2005/8/layout/hList1"/>
    <dgm:cxn modelId="{6D2649A1-A6CF-42AA-BB59-25F997034D5F}" type="presParOf" srcId="{7B9A7869-DA64-486E-B1EB-2C8120387428}" destId="{F6D46873-341E-436F-814F-00A3832ED576}" srcOrd="0" destOrd="0" presId="urn:microsoft.com/office/officeart/2005/8/layout/hList1"/>
    <dgm:cxn modelId="{F5814D31-277F-4591-B5A7-7F956573E428}" type="presParOf" srcId="{7B9A7869-DA64-486E-B1EB-2C8120387428}" destId="{03AA98AC-E3A2-43F5-AC4F-2EA62CC15759}" srcOrd="1" destOrd="0" presId="urn:microsoft.com/office/officeart/2005/8/layout/hList1"/>
    <dgm:cxn modelId="{7D34FC5F-A493-43C4-B932-9CD25AC00DD7}" type="presParOf" srcId="{C18E65C4-964F-4649-98DC-1C5C80484117}" destId="{76BED425-06A5-433B-9C78-4811D2F5C65F}" srcOrd="3" destOrd="0" presId="urn:microsoft.com/office/officeart/2005/8/layout/hList1"/>
    <dgm:cxn modelId="{37D5DDD9-36FB-49A4-9D78-5A9072CD2BC1}" type="presParOf" srcId="{C18E65C4-964F-4649-98DC-1C5C80484117}" destId="{BD356EFC-4A9E-451C-AC53-46CBC17F07C1}" srcOrd="4" destOrd="0" presId="urn:microsoft.com/office/officeart/2005/8/layout/hList1"/>
    <dgm:cxn modelId="{D83AA288-4BA7-4E0A-8217-36F314DC67FD}" type="presParOf" srcId="{BD356EFC-4A9E-451C-AC53-46CBC17F07C1}" destId="{C1DA68AC-C7C6-4658-95F5-A44EF94506B3}" srcOrd="0" destOrd="0" presId="urn:microsoft.com/office/officeart/2005/8/layout/hList1"/>
    <dgm:cxn modelId="{621DFDF6-D2DE-49F5-89B3-5B6EAF31633A}" type="presParOf" srcId="{BD356EFC-4A9E-451C-AC53-46CBC17F07C1}" destId="{C8852E07-9BE3-4290-A145-E858D0708F01}" srcOrd="1" destOrd="0" presId="urn:microsoft.com/office/officeart/2005/8/layout/hList1"/>
    <dgm:cxn modelId="{0D150C4D-639D-47C7-AB77-39BE9F940B4C}" type="presParOf" srcId="{C18E65C4-964F-4649-98DC-1C5C80484117}" destId="{CA50341C-E1CD-4449-91DB-2FFB467ECBEE}" srcOrd="5" destOrd="0" presId="urn:microsoft.com/office/officeart/2005/8/layout/hList1"/>
    <dgm:cxn modelId="{7E6F454B-C1ED-44F5-93B0-5091E5D589CA}" type="presParOf" srcId="{C18E65C4-964F-4649-98DC-1C5C80484117}" destId="{0BD326FE-EBE5-4C26-B6CD-99A152B30634}" srcOrd="6" destOrd="0" presId="urn:microsoft.com/office/officeart/2005/8/layout/hList1"/>
    <dgm:cxn modelId="{120C3EF1-59B8-47B3-840D-EABF0BC08933}" type="presParOf" srcId="{0BD326FE-EBE5-4C26-B6CD-99A152B30634}" destId="{492FE126-1273-4491-AB56-D6F8479F7856}" srcOrd="0" destOrd="0" presId="urn:microsoft.com/office/officeart/2005/8/layout/hList1"/>
    <dgm:cxn modelId="{9E1E1419-5C26-45EC-9316-F11238FDE2B5}" type="presParOf" srcId="{0BD326FE-EBE5-4C26-B6CD-99A152B30634}" destId="{687C7408-EEFC-4D03-9007-3462287325AE}" srcOrd="1" destOrd="0" presId="urn:microsoft.com/office/officeart/2005/8/layout/hList1"/>
    <dgm:cxn modelId="{B2FEDAC6-A26E-43E3-8B58-6F59EDA35D53}" type="presParOf" srcId="{C18E65C4-964F-4649-98DC-1C5C80484117}" destId="{85BC9F59-F4AA-4B22-AEF3-6F5FFCC8EAF3}" srcOrd="7" destOrd="0" presId="urn:microsoft.com/office/officeart/2005/8/layout/hList1"/>
    <dgm:cxn modelId="{94729B57-AF59-4838-9577-21A7059A8301}" type="presParOf" srcId="{C18E65C4-964F-4649-98DC-1C5C80484117}" destId="{1C8B33FD-BC13-4C8E-94EA-6995BE315092}" srcOrd="8" destOrd="0" presId="urn:microsoft.com/office/officeart/2005/8/layout/hList1"/>
    <dgm:cxn modelId="{62B7C150-A474-4620-B868-2BFFD4BA2D7B}" type="presParOf" srcId="{1C8B33FD-BC13-4C8E-94EA-6995BE315092}" destId="{CC171F58-519D-4D69-B8AD-0EF7D50FBC1E}" srcOrd="0" destOrd="0" presId="urn:microsoft.com/office/officeart/2005/8/layout/hList1"/>
    <dgm:cxn modelId="{474D6F68-E25E-4532-88B7-E12CBE8A992C}" type="presParOf" srcId="{1C8B33FD-BC13-4C8E-94EA-6995BE315092}" destId="{2D3E0261-D02A-4128-83B7-85CB8F9357E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E66061-4B20-4B39-B827-90DF26F880E6}">
      <dsp:nvSpPr>
        <dsp:cNvPr id="0" name=""/>
        <dsp:cNvSpPr/>
      </dsp:nvSpPr>
      <dsp:spPr>
        <a:xfrm>
          <a:off x="4071" y="82434"/>
          <a:ext cx="1560909" cy="4032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b="1" u="sng" kern="1200" dirty="0">
              <a:latin typeface="Tw Cen MT"/>
              <a:ea typeface="+mn-ea"/>
              <a:cs typeface="+mn-cs"/>
            </a:rPr>
            <a:t>Developing</a:t>
          </a:r>
        </a:p>
      </dsp:txBody>
      <dsp:txXfrm>
        <a:off x="4071" y="82434"/>
        <a:ext cx="1560909" cy="403200"/>
      </dsp:txXfrm>
    </dsp:sp>
    <dsp:sp modelId="{EA4D4937-7FA6-4380-81C7-B7789F812320}">
      <dsp:nvSpPr>
        <dsp:cNvPr id="0" name=""/>
        <dsp:cNvSpPr/>
      </dsp:nvSpPr>
      <dsp:spPr>
        <a:xfrm>
          <a:off x="4071" y="485634"/>
          <a:ext cx="1560909" cy="2799385"/>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150000"/>
            </a:lnSpc>
            <a:spcBef>
              <a:spcPct val="0"/>
            </a:spcBef>
            <a:spcAft>
              <a:spcPct val="15000"/>
            </a:spcAft>
            <a:buChar char="••"/>
          </a:pPr>
          <a:r>
            <a:rPr lang="en-US" sz="1400" kern="1200" dirty="0"/>
            <a:t>school mapping with family's data and assure every child enrolled in school at the right age</a:t>
          </a:r>
        </a:p>
      </dsp:txBody>
      <dsp:txXfrm>
        <a:off x="4071" y="485634"/>
        <a:ext cx="1560909" cy="2799385"/>
      </dsp:txXfrm>
    </dsp:sp>
    <dsp:sp modelId="{F6D46873-341E-436F-814F-00A3832ED576}">
      <dsp:nvSpPr>
        <dsp:cNvPr id="0" name=""/>
        <dsp:cNvSpPr/>
      </dsp:nvSpPr>
      <dsp:spPr>
        <a:xfrm>
          <a:off x="1783508" y="82434"/>
          <a:ext cx="1560909" cy="4032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b="1" u="sng" kern="1200">
              <a:latin typeface="Tw Cen MT"/>
              <a:ea typeface="+mn-ea"/>
              <a:cs typeface="+mn-cs"/>
            </a:rPr>
            <a:t>Keeping</a:t>
          </a:r>
        </a:p>
      </dsp:txBody>
      <dsp:txXfrm>
        <a:off x="1783508" y="82434"/>
        <a:ext cx="1560909" cy="403200"/>
      </dsp:txXfrm>
    </dsp:sp>
    <dsp:sp modelId="{03AA98AC-E3A2-43F5-AC4F-2EA62CC15759}">
      <dsp:nvSpPr>
        <dsp:cNvPr id="0" name=""/>
        <dsp:cNvSpPr/>
      </dsp:nvSpPr>
      <dsp:spPr>
        <a:xfrm>
          <a:off x="1783508" y="485634"/>
          <a:ext cx="1560909" cy="2799385"/>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150000"/>
            </a:lnSpc>
            <a:spcBef>
              <a:spcPct val="0"/>
            </a:spcBef>
            <a:spcAft>
              <a:spcPct val="15000"/>
            </a:spcAft>
            <a:buChar char="••"/>
          </a:pPr>
          <a:r>
            <a:rPr lang="en-US" sz="1400" kern="1200" dirty="0"/>
            <a:t>them in school by supporting each child from where his/her capacity is (speed-up and catch-up)</a:t>
          </a:r>
        </a:p>
      </dsp:txBody>
      <dsp:txXfrm>
        <a:off x="1783508" y="485634"/>
        <a:ext cx="1560909" cy="2799385"/>
      </dsp:txXfrm>
    </dsp:sp>
    <dsp:sp modelId="{C1DA68AC-C7C6-4658-95F5-A44EF94506B3}">
      <dsp:nvSpPr>
        <dsp:cNvPr id="0" name=""/>
        <dsp:cNvSpPr/>
      </dsp:nvSpPr>
      <dsp:spPr>
        <a:xfrm>
          <a:off x="3562945" y="82434"/>
          <a:ext cx="1560909" cy="403200"/>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b="1" u="sng" kern="1200">
              <a:latin typeface="Tw Cen MT"/>
              <a:ea typeface="+mn-ea"/>
              <a:cs typeface="+mn-cs"/>
            </a:rPr>
            <a:t>Using</a:t>
          </a:r>
        </a:p>
      </dsp:txBody>
      <dsp:txXfrm>
        <a:off x="3562945" y="82434"/>
        <a:ext cx="1560909" cy="403200"/>
      </dsp:txXfrm>
    </dsp:sp>
    <dsp:sp modelId="{C8852E07-9BE3-4290-A145-E858D0708F01}">
      <dsp:nvSpPr>
        <dsp:cNvPr id="0" name=""/>
        <dsp:cNvSpPr/>
      </dsp:nvSpPr>
      <dsp:spPr>
        <a:xfrm>
          <a:off x="3562945" y="485634"/>
          <a:ext cx="1560909" cy="2799385"/>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150000"/>
            </a:lnSpc>
            <a:spcBef>
              <a:spcPct val="0"/>
            </a:spcBef>
            <a:spcAft>
              <a:spcPct val="15000"/>
            </a:spcAft>
            <a:buChar char="••"/>
          </a:pPr>
          <a:r>
            <a:rPr lang="en-US" sz="1400" kern="1200" dirty="0"/>
            <a:t>technology in teaching, learning and school management</a:t>
          </a:r>
        </a:p>
      </dsp:txBody>
      <dsp:txXfrm>
        <a:off x="3562945" y="485634"/>
        <a:ext cx="1560909" cy="2799385"/>
      </dsp:txXfrm>
    </dsp:sp>
    <dsp:sp modelId="{492FE126-1273-4491-AB56-D6F8479F7856}">
      <dsp:nvSpPr>
        <dsp:cNvPr id="0" name=""/>
        <dsp:cNvSpPr/>
      </dsp:nvSpPr>
      <dsp:spPr>
        <a:xfrm>
          <a:off x="5342381" y="82434"/>
          <a:ext cx="1560909" cy="403200"/>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b="1" u="sng" kern="1200">
              <a:latin typeface="Tw Cen MT"/>
              <a:ea typeface="+mn-ea"/>
              <a:cs typeface="+mn-cs"/>
            </a:rPr>
            <a:t>Building</a:t>
          </a:r>
        </a:p>
      </dsp:txBody>
      <dsp:txXfrm>
        <a:off x="5342381" y="82434"/>
        <a:ext cx="1560909" cy="403200"/>
      </dsp:txXfrm>
    </dsp:sp>
    <dsp:sp modelId="{687C7408-EEFC-4D03-9007-3462287325AE}">
      <dsp:nvSpPr>
        <dsp:cNvPr id="0" name=""/>
        <dsp:cNvSpPr/>
      </dsp:nvSpPr>
      <dsp:spPr>
        <a:xfrm>
          <a:off x="5342381" y="485634"/>
          <a:ext cx="1560909" cy="2799385"/>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21st century skills and green school and villages by multidisciplinary problem-based teaching and learning linked to income generation (agriculture, manufacturing, service)</a:t>
          </a:r>
        </a:p>
      </dsp:txBody>
      <dsp:txXfrm>
        <a:off x="5342381" y="485634"/>
        <a:ext cx="1560909" cy="2799385"/>
      </dsp:txXfrm>
    </dsp:sp>
    <dsp:sp modelId="{CC171F58-519D-4D69-B8AD-0EF7D50FBC1E}">
      <dsp:nvSpPr>
        <dsp:cNvPr id="0" name=""/>
        <dsp:cNvSpPr/>
      </dsp:nvSpPr>
      <dsp:spPr>
        <a:xfrm>
          <a:off x="7121818" y="82434"/>
          <a:ext cx="1560909" cy="403200"/>
        </a:xfrm>
        <a:prstGeom prst="rect">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b="1" u="sng" kern="1200">
              <a:latin typeface="Tw Cen MT"/>
              <a:ea typeface="+mn-ea"/>
              <a:cs typeface="+mn-cs"/>
            </a:rPr>
            <a:t>Attending</a:t>
          </a:r>
        </a:p>
      </dsp:txBody>
      <dsp:txXfrm>
        <a:off x="7121818" y="82434"/>
        <a:ext cx="1560909" cy="403200"/>
      </dsp:txXfrm>
    </dsp:sp>
    <dsp:sp modelId="{2D3E0261-D02A-4128-83B7-85CB8F9357E5}">
      <dsp:nvSpPr>
        <dsp:cNvPr id="0" name=""/>
        <dsp:cNvSpPr/>
      </dsp:nvSpPr>
      <dsp:spPr>
        <a:xfrm>
          <a:off x="7121818" y="485634"/>
          <a:ext cx="1560909" cy="2799385"/>
        </a:xfrm>
        <a:prstGeom prst="rect">
          <a:avLst/>
        </a:prstGeom>
        <a:solidFill>
          <a:schemeClr val="accent6">
            <a:tint val="40000"/>
            <a:alpha val="90000"/>
            <a:hueOff val="0"/>
            <a:satOff val="0"/>
            <a:lumOff val="0"/>
            <a:alphaOff val="0"/>
          </a:schemeClr>
        </a:solidFill>
        <a:ln w="2540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150000"/>
            </a:lnSpc>
            <a:spcBef>
              <a:spcPct val="0"/>
            </a:spcBef>
            <a:spcAft>
              <a:spcPct val="15000"/>
            </a:spcAft>
            <a:buChar char="••"/>
          </a:pPr>
          <a:r>
            <a:rPr lang="en-US" sz="1400" kern="1200" dirty="0"/>
            <a:t>to Psychosocial health of civil servant, teacher and students and families</a:t>
          </a:r>
        </a:p>
      </dsp:txBody>
      <dsp:txXfrm>
        <a:off x="7121818" y="485634"/>
        <a:ext cx="1560909" cy="279938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2BDBEF-3C93-4E92-8441-9C707DA51306}" type="datetimeFigureOut">
              <a:rPr lang="en-US" smtClean="0"/>
              <a:t>10/11/22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B32991-6C28-4A6E-95D9-A44D9CC700B5}" type="slidenum">
              <a:rPr lang="en-US" smtClean="0"/>
              <a:t>‹#›</a:t>
            </a:fld>
            <a:endParaRPr lang="en-US"/>
          </a:p>
        </p:txBody>
      </p:sp>
    </p:spTree>
    <p:extLst>
      <p:ext uri="{BB962C8B-B14F-4D97-AF65-F5344CB8AC3E}">
        <p14:creationId xmlns:p14="http://schemas.microsoft.com/office/powerpoint/2010/main" val="2245196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2BDBEF-3C93-4E92-8441-9C707DA51306}" type="datetimeFigureOut">
              <a:rPr lang="en-US" smtClean="0"/>
              <a:t>10/11/22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B32991-6C28-4A6E-95D9-A44D9CC700B5}" type="slidenum">
              <a:rPr lang="en-US" smtClean="0"/>
              <a:t>‹#›</a:t>
            </a:fld>
            <a:endParaRPr lang="en-US"/>
          </a:p>
        </p:txBody>
      </p:sp>
    </p:spTree>
    <p:extLst>
      <p:ext uri="{BB962C8B-B14F-4D97-AF65-F5344CB8AC3E}">
        <p14:creationId xmlns:p14="http://schemas.microsoft.com/office/powerpoint/2010/main" val="509794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2BDBEF-3C93-4E92-8441-9C707DA51306}" type="datetimeFigureOut">
              <a:rPr lang="en-US" smtClean="0"/>
              <a:t>10/11/22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B32991-6C28-4A6E-95D9-A44D9CC700B5}" type="slidenum">
              <a:rPr lang="en-US" smtClean="0"/>
              <a:t>‹#›</a:t>
            </a:fld>
            <a:endParaRPr lang="en-US"/>
          </a:p>
        </p:txBody>
      </p:sp>
    </p:spTree>
    <p:extLst>
      <p:ext uri="{BB962C8B-B14F-4D97-AF65-F5344CB8AC3E}">
        <p14:creationId xmlns:p14="http://schemas.microsoft.com/office/powerpoint/2010/main" val="3538921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2BDBEF-3C93-4E92-8441-9C707DA51306}" type="datetimeFigureOut">
              <a:rPr lang="en-US" smtClean="0"/>
              <a:t>10/11/22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B32991-6C28-4A6E-95D9-A44D9CC700B5}" type="slidenum">
              <a:rPr lang="en-US" smtClean="0"/>
              <a:t>‹#›</a:t>
            </a:fld>
            <a:endParaRPr lang="en-US"/>
          </a:p>
        </p:txBody>
      </p:sp>
    </p:spTree>
    <p:extLst>
      <p:ext uri="{BB962C8B-B14F-4D97-AF65-F5344CB8AC3E}">
        <p14:creationId xmlns:p14="http://schemas.microsoft.com/office/powerpoint/2010/main" val="1890719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2BDBEF-3C93-4E92-8441-9C707DA51306}" type="datetimeFigureOut">
              <a:rPr lang="en-US" smtClean="0"/>
              <a:t>10/11/22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B32991-6C28-4A6E-95D9-A44D9CC700B5}" type="slidenum">
              <a:rPr lang="en-US" smtClean="0"/>
              <a:t>‹#›</a:t>
            </a:fld>
            <a:endParaRPr lang="en-US"/>
          </a:p>
        </p:txBody>
      </p:sp>
    </p:spTree>
    <p:extLst>
      <p:ext uri="{BB962C8B-B14F-4D97-AF65-F5344CB8AC3E}">
        <p14:creationId xmlns:p14="http://schemas.microsoft.com/office/powerpoint/2010/main" val="953358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2BDBEF-3C93-4E92-8441-9C707DA51306}" type="datetimeFigureOut">
              <a:rPr lang="en-US" smtClean="0"/>
              <a:t>10/11/22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B32991-6C28-4A6E-95D9-A44D9CC700B5}" type="slidenum">
              <a:rPr lang="en-US" smtClean="0"/>
              <a:t>‹#›</a:t>
            </a:fld>
            <a:endParaRPr lang="en-US"/>
          </a:p>
        </p:txBody>
      </p:sp>
    </p:spTree>
    <p:extLst>
      <p:ext uri="{BB962C8B-B14F-4D97-AF65-F5344CB8AC3E}">
        <p14:creationId xmlns:p14="http://schemas.microsoft.com/office/powerpoint/2010/main" val="1788264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2BDBEF-3C93-4E92-8441-9C707DA51306}" type="datetimeFigureOut">
              <a:rPr lang="en-US" smtClean="0"/>
              <a:t>10/11/22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B32991-6C28-4A6E-95D9-A44D9CC700B5}" type="slidenum">
              <a:rPr lang="en-US" smtClean="0"/>
              <a:t>‹#›</a:t>
            </a:fld>
            <a:endParaRPr lang="en-US"/>
          </a:p>
        </p:txBody>
      </p:sp>
    </p:spTree>
    <p:extLst>
      <p:ext uri="{BB962C8B-B14F-4D97-AF65-F5344CB8AC3E}">
        <p14:creationId xmlns:p14="http://schemas.microsoft.com/office/powerpoint/2010/main" val="2995761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2BDBEF-3C93-4E92-8441-9C707DA51306}" type="datetimeFigureOut">
              <a:rPr lang="en-US" smtClean="0"/>
              <a:t>10/11/22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B32991-6C28-4A6E-95D9-A44D9CC700B5}" type="slidenum">
              <a:rPr lang="en-US" smtClean="0"/>
              <a:t>‹#›</a:t>
            </a:fld>
            <a:endParaRPr lang="en-US"/>
          </a:p>
        </p:txBody>
      </p:sp>
    </p:spTree>
    <p:extLst>
      <p:ext uri="{BB962C8B-B14F-4D97-AF65-F5344CB8AC3E}">
        <p14:creationId xmlns:p14="http://schemas.microsoft.com/office/powerpoint/2010/main" val="157029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2BDBEF-3C93-4E92-8441-9C707DA51306}" type="datetimeFigureOut">
              <a:rPr lang="en-US" smtClean="0"/>
              <a:t>10/11/22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B32991-6C28-4A6E-95D9-A44D9CC700B5}" type="slidenum">
              <a:rPr lang="en-US" smtClean="0"/>
              <a:t>‹#›</a:t>
            </a:fld>
            <a:endParaRPr lang="en-US"/>
          </a:p>
        </p:txBody>
      </p:sp>
    </p:spTree>
    <p:extLst>
      <p:ext uri="{BB962C8B-B14F-4D97-AF65-F5344CB8AC3E}">
        <p14:creationId xmlns:p14="http://schemas.microsoft.com/office/powerpoint/2010/main" val="1907274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2BDBEF-3C93-4E92-8441-9C707DA51306}" type="datetimeFigureOut">
              <a:rPr lang="en-US" smtClean="0"/>
              <a:t>10/11/22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B32991-6C28-4A6E-95D9-A44D9CC700B5}" type="slidenum">
              <a:rPr lang="en-US" smtClean="0"/>
              <a:t>‹#›</a:t>
            </a:fld>
            <a:endParaRPr lang="en-US"/>
          </a:p>
        </p:txBody>
      </p:sp>
    </p:spTree>
    <p:extLst>
      <p:ext uri="{BB962C8B-B14F-4D97-AF65-F5344CB8AC3E}">
        <p14:creationId xmlns:p14="http://schemas.microsoft.com/office/powerpoint/2010/main" val="1651902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2BDBEF-3C93-4E92-8441-9C707DA51306}" type="datetimeFigureOut">
              <a:rPr lang="en-US" smtClean="0"/>
              <a:t>10/11/22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B32991-6C28-4A6E-95D9-A44D9CC700B5}" type="slidenum">
              <a:rPr lang="en-US" smtClean="0"/>
              <a:t>‹#›</a:t>
            </a:fld>
            <a:endParaRPr lang="en-US"/>
          </a:p>
        </p:txBody>
      </p:sp>
    </p:spTree>
    <p:extLst>
      <p:ext uri="{BB962C8B-B14F-4D97-AF65-F5344CB8AC3E}">
        <p14:creationId xmlns:p14="http://schemas.microsoft.com/office/powerpoint/2010/main" val="63301394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32BDBEF-3C93-4E92-8441-9C707DA51306}" type="datetimeFigureOut">
              <a:rPr lang="en-US" smtClean="0"/>
              <a:t>10/11/22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0B32991-6C28-4A6E-95D9-A44D9CC700B5}" type="slidenum">
              <a:rPr lang="en-US" smtClean="0"/>
              <a:t>‹#›</a:t>
            </a:fld>
            <a:endParaRPr lang="en-US"/>
          </a:p>
        </p:txBody>
      </p:sp>
    </p:spTree>
    <p:extLst>
      <p:ext uri="{BB962C8B-B14F-4D97-AF65-F5344CB8AC3E}">
        <p14:creationId xmlns:p14="http://schemas.microsoft.com/office/powerpoint/2010/main" val="42184824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85750"/>
            <a:ext cx="7772400" cy="1554480"/>
          </a:xfrm>
        </p:spPr>
        <p:style>
          <a:lnRef idx="2">
            <a:schemeClr val="accent6"/>
          </a:lnRef>
          <a:fillRef idx="1">
            <a:schemeClr val="lt1"/>
          </a:fillRef>
          <a:effectRef idx="0">
            <a:schemeClr val="accent6"/>
          </a:effectRef>
          <a:fontRef idx="minor">
            <a:schemeClr val="dk1"/>
          </a:fontRef>
        </p:style>
        <p:txBody>
          <a:bodyPr>
            <a:noAutofit/>
          </a:bodyPr>
          <a:lstStyle/>
          <a:p>
            <a:r>
              <a:rPr lang="en-US" sz="3200" dirty="0" smtClean="0">
                <a:latin typeface="Times New Roman" pitchFamily="18" charset="0"/>
                <a:cs typeface="Times New Roman" pitchFamily="18" charset="0"/>
              </a:rPr>
              <a:t>A Brief 5-minute overview of the</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Government’s vision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for </a:t>
            </a:r>
            <a:r>
              <a:rPr lang="en-US" sz="3200" dirty="0" err="1" smtClean="0">
                <a:latin typeface="Times New Roman" pitchFamily="18" charset="0"/>
                <a:cs typeface="Times New Roman" pitchFamily="18" charset="0"/>
              </a:rPr>
              <a:t>EdTech</a:t>
            </a:r>
            <a:r>
              <a:rPr lang="en-US" sz="3200" dirty="0" smtClean="0">
                <a:latin typeface="Times New Roman" pitchFamily="18" charset="0"/>
                <a:cs typeface="Times New Roman" pitchFamily="18" charset="0"/>
              </a:rPr>
              <a:t> in Cambodia country.</a:t>
            </a:r>
            <a:endParaRPr lang="en-US" sz="3200" dirty="0">
              <a:latin typeface="Times New Roman" pitchFamily="18" charset="0"/>
              <a:cs typeface="Times New Roman" pitchFamily="18" charset="0"/>
            </a:endParaRPr>
          </a:p>
        </p:txBody>
      </p:sp>
      <p:sp>
        <p:nvSpPr>
          <p:cNvPr id="3" name="Subtitle 2"/>
          <p:cNvSpPr>
            <a:spLocks noGrp="1"/>
          </p:cNvSpPr>
          <p:nvPr>
            <p:ph type="subTitle" idx="1"/>
          </p:nvPr>
        </p:nvSpPr>
        <p:spPr>
          <a:xfrm>
            <a:off x="838200" y="3638550"/>
            <a:ext cx="7772400" cy="1333500"/>
          </a:xfrm>
        </p:spPr>
        <p:txBody>
          <a:bodyPr>
            <a:noAutofit/>
          </a:bodyPr>
          <a:lstStyle/>
          <a:p>
            <a:r>
              <a:rPr lang="en-US" sz="1800" dirty="0" smtClean="0">
                <a:solidFill>
                  <a:srgbClr val="00B050"/>
                </a:solidFill>
                <a:latin typeface="Times New Roman" pitchFamily="18" charset="0"/>
                <a:cs typeface="Times New Roman" pitchFamily="18" charset="0"/>
              </a:rPr>
              <a:t>Mr. PRING </a:t>
            </a:r>
            <a:r>
              <a:rPr lang="en-US" sz="1800" dirty="0" err="1" smtClean="0">
                <a:solidFill>
                  <a:srgbClr val="00B050"/>
                </a:solidFill>
                <a:latin typeface="Times New Roman" pitchFamily="18" charset="0"/>
                <a:cs typeface="Times New Roman" pitchFamily="18" charset="0"/>
              </a:rPr>
              <a:t>Morkoath,Director</a:t>
            </a:r>
            <a:r>
              <a:rPr lang="en-US" sz="1800" dirty="0" smtClean="0">
                <a:solidFill>
                  <a:srgbClr val="00B050"/>
                </a:solidFill>
                <a:latin typeface="Times New Roman" pitchFamily="18" charset="0"/>
                <a:cs typeface="Times New Roman" pitchFamily="18" charset="0"/>
              </a:rPr>
              <a:t>,</a:t>
            </a:r>
          </a:p>
          <a:p>
            <a:r>
              <a:rPr lang="en-US" sz="1800" dirty="0" smtClean="0">
                <a:solidFill>
                  <a:srgbClr val="00B050"/>
                </a:solidFill>
                <a:latin typeface="Times New Roman" pitchFamily="18" charset="0"/>
                <a:cs typeface="Times New Roman" pitchFamily="18" charset="0"/>
              </a:rPr>
              <a:t>General Secondary Education Department, GSED</a:t>
            </a:r>
          </a:p>
          <a:p>
            <a:r>
              <a:rPr lang="en-US" sz="1800" dirty="0" smtClean="0">
                <a:solidFill>
                  <a:srgbClr val="00B050"/>
                </a:solidFill>
                <a:latin typeface="Times New Roman" pitchFamily="18" charset="0"/>
                <a:cs typeface="Times New Roman" pitchFamily="18" charset="0"/>
              </a:rPr>
              <a:t>Ministry of Education Youth and Sport, </a:t>
            </a:r>
            <a:r>
              <a:rPr lang="en-US" sz="1800" dirty="0" err="1" smtClean="0">
                <a:solidFill>
                  <a:srgbClr val="00B050"/>
                </a:solidFill>
                <a:latin typeface="Times New Roman" pitchFamily="18" charset="0"/>
                <a:cs typeface="Times New Roman" pitchFamily="18" charset="0"/>
              </a:rPr>
              <a:t>MoEYS</a:t>
            </a:r>
            <a:endParaRPr lang="en-US" sz="1800" dirty="0" smtClean="0">
              <a:solidFill>
                <a:srgbClr val="00B050"/>
              </a:solidFill>
              <a:latin typeface="Times New Roman" pitchFamily="18" charset="0"/>
              <a:cs typeface="Times New Roman" pitchFamily="18" charset="0"/>
            </a:endParaRPr>
          </a:p>
          <a:p>
            <a:r>
              <a:rPr lang="en-US" sz="1800" dirty="0" smtClean="0">
                <a:solidFill>
                  <a:srgbClr val="00B050"/>
                </a:solidFill>
                <a:latin typeface="Times New Roman" pitchFamily="18" charset="0"/>
                <a:cs typeface="Times New Roman" pitchFamily="18" charset="0"/>
              </a:rPr>
              <a:t>Kingdome of Cambodia,</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584" y="1962150"/>
            <a:ext cx="7705725" cy="156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31272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05979"/>
            <a:ext cx="8382000" cy="536971"/>
          </a:xfrm>
        </p:spPr>
        <p:style>
          <a:lnRef idx="2">
            <a:schemeClr val="accent5"/>
          </a:lnRef>
          <a:fillRef idx="1">
            <a:schemeClr val="lt1"/>
          </a:fillRef>
          <a:effectRef idx="0">
            <a:schemeClr val="accent5"/>
          </a:effectRef>
          <a:fontRef idx="minor">
            <a:schemeClr val="dk1"/>
          </a:fontRef>
        </p:style>
        <p:txBody>
          <a:bodyPr>
            <a:normAutofit/>
          </a:bodyPr>
          <a:lstStyle/>
          <a:p>
            <a:r>
              <a:rPr lang="en-US" sz="2000" dirty="0" smtClean="0">
                <a:latin typeface="Times New Roman" pitchFamily="18" charset="0"/>
                <a:cs typeface="Times New Roman" pitchFamily="18" charset="0"/>
              </a:rPr>
              <a:t>Core Strategy of Rectangular Strategy - Phase 4</a:t>
            </a:r>
            <a:endParaRPr lang="en-US" sz="3200" dirty="0">
              <a:latin typeface="Times New Roman" pitchFamily="18" charset="0"/>
              <a:cs typeface="Times New Roman" pitchFamily="18" charset="0"/>
            </a:endParaRPr>
          </a:p>
        </p:txBody>
      </p:sp>
      <p:sp>
        <p:nvSpPr>
          <p:cNvPr id="4" name="Rectangle 3"/>
          <p:cNvSpPr/>
          <p:nvPr/>
        </p:nvSpPr>
        <p:spPr>
          <a:xfrm>
            <a:off x="3105150" y="819150"/>
            <a:ext cx="5562600" cy="347787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en-US" sz="2000" dirty="0" smtClean="0">
                <a:latin typeface="Times New Roman" pitchFamily="18" charset="0"/>
                <a:cs typeface="Times New Roman" pitchFamily="18" charset="0"/>
              </a:rPr>
              <a:t>In the World, there is no something regular. World is become a new place of Technology, industry 4.0</a:t>
            </a:r>
          </a:p>
          <a:p>
            <a:pPr algn="just"/>
            <a:r>
              <a:rPr lang="en-US" sz="2000" dirty="0" smtClean="0">
                <a:latin typeface="Times New Roman" pitchFamily="18" charset="0"/>
                <a:cs typeface="Times New Roman" pitchFamily="18" charset="0"/>
              </a:rPr>
              <a:t>Cambodia knows where we are in the current time and where we want to be. The core strategy of Rectangular Strategy - Phase 4 of the Royal Government of Cambodia is for Growth, Employment, Equity and Efficiency. It aimed at responding to the demand of the people and laying foundations for our journey toward the goals of Cambodia Vision 2030, become an upper middle-income country and developing country in 2050.</a:t>
            </a:r>
            <a:endParaRPr lang="en-US" sz="2000" dirty="0">
              <a:latin typeface="Times New Roman" pitchFamily="18" charset="0"/>
              <a:cs typeface="Times New Roman" pitchFamily="18" charset="0"/>
            </a:endParaRPr>
          </a:p>
        </p:txBody>
      </p:sp>
      <p:pic>
        <p:nvPicPr>
          <p:cNvPr id="3075"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819150"/>
            <a:ext cx="2740342" cy="3931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11044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05979"/>
            <a:ext cx="8382000" cy="536971"/>
          </a:xfrm>
        </p:spPr>
        <p:style>
          <a:lnRef idx="2">
            <a:schemeClr val="accent1"/>
          </a:lnRef>
          <a:fillRef idx="1">
            <a:schemeClr val="lt1"/>
          </a:fillRef>
          <a:effectRef idx="0">
            <a:schemeClr val="accent1"/>
          </a:effectRef>
          <a:fontRef idx="minor">
            <a:schemeClr val="dk1"/>
          </a:fontRef>
        </p:style>
        <p:txBody>
          <a:bodyPr>
            <a:normAutofit/>
          </a:bodyPr>
          <a:lstStyle/>
          <a:p>
            <a:r>
              <a:rPr lang="en-US" sz="2000" dirty="0" smtClean="0">
                <a:latin typeface="Times New Roman" pitchFamily="18" charset="0"/>
                <a:cs typeface="Times New Roman" pitchFamily="18" charset="0"/>
              </a:rPr>
              <a:t>Cambodia Digital Economy and Society Policy Framework 2021-2035</a:t>
            </a:r>
            <a:endParaRPr lang="en-US" sz="3200" dirty="0">
              <a:latin typeface="Times New Roman" pitchFamily="18" charset="0"/>
              <a:cs typeface="Times New Roman" pitchFamily="18" charset="0"/>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819150"/>
            <a:ext cx="2744074" cy="4008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124200" y="819150"/>
            <a:ext cx="5562600" cy="397031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dirty="0" smtClean="0"/>
              <a:t>Sets out a long-term vision to build a vibrant digital economy and society by laying the foundations for promoting digital adoption and transformation in all sectors of society – the state, citizens, and businesses – to promote new economic growth and improve social welfare in the "new normal".</a:t>
            </a:r>
          </a:p>
          <a:p>
            <a:pPr algn="just"/>
            <a:r>
              <a:rPr lang="en-US" dirty="0" smtClean="0"/>
              <a:t>Cambodia shall strive to achieve the "digital transformation" to turn Cambodia's economy and society to a higher level of development. In this regard, the ministries and institutions in charge of implementation shall work together as a uniting force, with the coordination and strengthening of inter-institutional cooperation in the most proactive and interactive spirit to ensure the achievement of key policy objective.</a:t>
            </a:r>
            <a:endParaRPr lang="en-US" dirty="0"/>
          </a:p>
        </p:txBody>
      </p:sp>
    </p:spTree>
    <p:extLst>
      <p:ext uri="{BB962C8B-B14F-4D97-AF65-F5344CB8AC3E}">
        <p14:creationId xmlns:p14="http://schemas.microsoft.com/office/powerpoint/2010/main" val="42948303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05979"/>
            <a:ext cx="8382000" cy="536971"/>
          </a:xfrm>
        </p:spPr>
        <p:style>
          <a:lnRef idx="2">
            <a:schemeClr val="accent1"/>
          </a:lnRef>
          <a:fillRef idx="1">
            <a:schemeClr val="lt1"/>
          </a:fillRef>
          <a:effectRef idx="0">
            <a:schemeClr val="accent1"/>
          </a:effectRef>
          <a:fontRef idx="minor">
            <a:schemeClr val="dk1"/>
          </a:fontRef>
        </p:style>
        <p:txBody>
          <a:bodyPr>
            <a:normAutofit/>
          </a:bodyPr>
          <a:lstStyle/>
          <a:p>
            <a:r>
              <a:rPr lang="en-US" sz="2800" dirty="0" smtClean="0">
                <a:solidFill>
                  <a:schemeClr val="accent6">
                    <a:lumMod val="75000"/>
                  </a:schemeClr>
                </a:solidFill>
                <a:latin typeface="Times New Roman" pitchFamily="18" charset="0"/>
                <a:cs typeface="Times New Roman" pitchFamily="18" charset="0"/>
              </a:rPr>
              <a:t>Ministry of Education, Youth and Sport</a:t>
            </a:r>
            <a:endParaRPr lang="en-US" sz="4000" dirty="0">
              <a:solidFill>
                <a:schemeClr val="accent6">
                  <a:lumMod val="75000"/>
                </a:schemeClr>
              </a:solidFill>
              <a:latin typeface="Times New Roman" pitchFamily="18" charset="0"/>
              <a:cs typeface="Times New Roman" pitchFamily="18" charset="0"/>
            </a:endParaRPr>
          </a:p>
        </p:txBody>
      </p:sp>
      <p:sp>
        <p:nvSpPr>
          <p:cNvPr id="4" name="Rectangle 3"/>
          <p:cNvSpPr/>
          <p:nvPr/>
        </p:nvSpPr>
        <p:spPr>
          <a:xfrm>
            <a:off x="2819400" y="865046"/>
            <a:ext cx="5867400" cy="175432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dirty="0" smtClean="0"/>
              <a:t>Education Sector is not standing and operating alone, but we need to follow to achieve country direction and choices, the process of gaining new understanding, new attitude, new behavior, and new knowledge that enable the full set of systems connected and operated smoothly to serve the sector direction and choices. </a:t>
            </a:r>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7283" y="819150"/>
            <a:ext cx="2233517" cy="1463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81000" y="2716350"/>
            <a:ext cx="8305800" cy="230832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dirty="0" smtClean="0"/>
              <a:t>Learning is the process of acquiring new understanding, knowledge, behaviors, skills, attitudes, and preferences. Lifelong learning with everyday work and life actions. The process of learning is to get knowledge or skill in a new subject, need to do a particular job or activity, which happening during the time at work, and evidenced by a set of connected things or devices that operate together “Strategies, Programming, Budgeting, Organizing, Staffing, Data Management and Analysis, Measuring and Correcting, Managing Incomes and Expenses, and Reporting to Achieve the Agreed Join Mission Statements and Goals”.</a:t>
            </a:r>
            <a:endParaRPr lang="en-US" dirty="0"/>
          </a:p>
        </p:txBody>
      </p:sp>
    </p:spTree>
    <p:extLst>
      <p:ext uri="{BB962C8B-B14F-4D97-AF65-F5344CB8AC3E}">
        <p14:creationId xmlns:p14="http://schemas.microsoft.com/office/powerpoint/2010/main" val="17591795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86BE35-8BD8-C95A-DE1F-EC132FDED58A}"/>
              </a:ext>
            </a:extLst>
          </p:cNvPr>
          <p:cNvSpPr>
            <a:spLocks noGrp="1"/>
          </p:cNvSpPr>
          <p:nvPr>
            <p:ph type="title"/>
          </p:nvPr>
        </p:nvSpPr>
        <p:spPr>
          <a:xfrm>
            <a:off x="381000" y="209550"/>
            <a:ext cx="2946654" cy="1425058"/>
          </a:xfrm>
        </p:spPr>
        <p:txBody>
          <a:bodyPr>
            <a:normAutofit fontScale="90000"/>
          </a:bodyPr>
          <a:lstStyle/>
          <a:p>
            <a:r>
              <a:rPr lang="en-US" dirty="0"/>
              <a:t>Next 5 years plan</a:t>
            </a:r>
          </a:p>
        </p:txBody>
      </p:sp>
      <p:sp>
        <p:nvSpPr>
          <p:cNvPr id="4" name="Slide Number Placeholder 3">
            <a:extLst>
              <a:ext uri="{FF2B5EF4-FFF2-40B4-BE49-F238E27FC236}">
                <a16:creationId xmlns:a16="http://schemas.microsoft.com/office/drawing/2014/main" xmlns="" id="{8B6A6002-59B4-6BF5-1B6C-E640776D7D06}"/>
              </a:ext>
            </a:extLst>
          </p:cNvPr>
          <p:cNvSpPr>
            <a:spLocks noGrp="1"/>
          </p:cNvSpPr>
          <p:nvPr>
            <p:ph type="sldNum" sz="quarter" idx="12"/>
          </p:nvPr>
        </p:nvSpPr>
        <p:spPr>
          <a:xfrm>
            <a:off x="8128000" y="4853028"/>
            <a:ext cx="730250" cy="205740"/>
          </a:xfrm>
        </p:spPr>
        <p:txBody>
          <a:bodyPr>
            <a:normAutofit fontScale="77500" lnSpcReduction="20000"/>
          </a:bodyPr>
          <a:lstStyle/>
          <a:p>
            <a:pPr>
              <a:spcAft>
                <a:spcPts val="450"/>
              </a:spcAft>
            </a:pPr>
            <a:fld id="{FAEF9944-A4F6-4C59-AEBD-678D6480B8EA}" type="slidenum">
              <a:rPr lang="en-US" smtClean="0"/>
              <a:pPr>
                <a:spcAft>
                  <a:spcPts val="450"/>
                </a:spcAft>
              </a:pPr>
              <a:t>5</a:t>
            </a:fld>
            <a:endParaRPr lang="en-US"/>
          </a:p>
        </p:txBody>
      </p:sp>
      <p:graphicFrame>
        <p:nvGraphicFramePr>
          <p:cNvPr id="6" name="Content Placeholder 2">
            <a:extLst>
              <a:ext uri="{FF2B5EF4-FFF2-40B4-BE49-F238E27FC236}">
                <a16:creationId xmlns:a16="http://schemas.microsoft.com/office/drawing/2014/main" xmlns="" id="{05E6B773-C952-3D4D-2018-39D191922119}"/>
              </a:ext>
            </a:extLst>
          </p:cNvPr>
          <p:cNvGraphicFramePr>
            <a:graphicFrameLocks noGrp="1"/>
          </p:cNvGraphicFramePr>
          <p:nvPr>
            <p:ph idx="1"/>
            <p:extLst>
              <p:ext uri="{D42A27DB-BD31-4B8C-83A1-F6EECF244321}">
                <p14:modId xmlns:p14="http://schemas.microsoft.com/office/powerpoint/2010/main" val="887035716"/>
              </p:ext>
            </p:extLst>
          </p:nvPr>
        </p:nvGraphicFramePr>
        <p:xfrm>
          <a:off x="304800" y="1657350"/>
          <a:ext cx="8686800" cy="33674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xmlns="" id="{701D2478-176C-51AD-0C31-E989BF8BBBBC}"/>
              </a:ext>
            </a:extLst>
          </p:cNvPr>
          <p:cNvPicPr>
            <a:picLocks noChangeAspect="1"/>
          </p:cNvPicPr>
          <p:nvPr/>
        </p:nvPicPr>
        <p:blipFill rotWithShape="1">
          <a:blip r:embed="rId7"/>
          <a:srcRect t="24688" b="39189"/>
          <a:stretch/>
        </p:blipFill>
        <p:spPr>
          <a:xfrm>
            <a:off x="3453063" y="177466"/>
            <a:ext cx="5462337" cy="1479884"/>
          </a:xfrm>
          <a:prstGeom prst="rect">
            <a:avLst/>
          </a:prstGeom>
        </p:spPr>
      </p:pic>
    </p:spTree>
    <p:extLst>
      <p:ext uri="{BB962C8B-B14F-4D97-AF65-F5344CB8AC3E}">
        <p14:creationId xmlns:p14="http://schemas.microsoft.com/office/powerpoint/2010/main" val="8833707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9">
            <a:extLst>
              <a:ext uri="{FF2B5EF4-FFF2-40B4-BE49-F238E27FC236}">
                <a16:creationId xmlns:a16="http://schemas.microsoft.com/office/drawing/2014/main" xmlns="" id="{8CD2B798-7994-4548-A2BE-4AEF9C1A5F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3429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Oval 5">
            <a:extLst>
              <a:ext uri="{FF2B5EF4-FFF2-40B4-BE49-F238E27FC236}">
                <a16:creationId xmlns:a16="http://schemas.microsoft.com/office/drawing/2014/main" xmlns="" id="{E6162320-3B67-42BB-AF9D-939326E648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9144000" cy="3429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4" name="Straight Connector 13">
            <a:extLst>
              <a:ext uri="{FF2B5EF4-FFF2-40B4-BE49-F238E27FC236}">
                <a16:creationId xmlns:a16="http://schemas.microsoft.com/office/drawing/2014/main" xmlns="" id="{6722E143-84C1-4F95-937C-78B92D2811C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6290132" y="3948080"/>
            <a:ext cx="0" cy="6858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25" name="Rectangle 15">
            <a:extLst>
              <a:ext uri="{FF2B5EF4-FFF2-40B4-BE49-F238E27FC236}">
                <a16:creationId xmlns:a16="http://schemas.microsoft.com/office/drawing/2014/main" xmlns="" id="{B8D726A5-7900-41B4-8D49-49B4A2010E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pic>
        <p:nvPicPr>
          <p:cNvPr id="26" name="Picture 5" descr="Hands holding each other's wrists and interlinked to form a circle">
            <a:extLst>
              <a:ext uri="{FF2B5EF4-FFF2-40B4-BE49-F238E27FC236}">
                <a16:creationId xmlns:a16="http://schemas.microsoft.com/office/drawing/2014/main" xmlns="" id="{C2B52368-DDE7-7095-FAE9-0ED76918BBE0}"/>
              </a:ext>
            </a:extLst>
          </p:cNvPr>
          <p:cNvPicPr>
            <a:picLocks noChangeAspect="1"/>
          </p:cNvPicPr>
          <p:nvPr/>
        </p:nvPicPr>
        <p:blipFill rotWithShape="1">
          <a:blip r:embed="rId2">
            <a:alphaModFix amt="45000"/>
          </a:blip>
          <a:srcRect r="-1" b="15708"/>
          <a:stretch/>
        </p:blipFill>
        <p:spPr>
          <a:xfrm>
            <a:off x="15" y="-1"/>
            <a:ext cx="9141699" cy="5143500"/>
          </a:xfrm>
          <a:prstGeom prst="rect">
            <a:avLst/>
          </a:prstGeom>
        </p:spPr>
      </p:pic>
      <p:sp>
        <p:nvSpPr>
          <p:cNvPr id="2" name="Title 1">
            <a:extLst>
              <a:ext uri="{FF2B5EF4-FFF2-40B4-BE49-F238E27FC236}">
                <a16:creationId xmlns:a16="http://schemas.microsoft.com/office/drawing/2014/main" xmlns="" id="{9066B503-2E16-43B6-A88F-03CE932040F4}"/>
              </a:ext>
            </a:extLst>
          </p:cNvPr>
          <p:cNvSpPr>
            <a:spLocks noGrp="1"/>
          </p:cNvSpPr>
          <p:nvPr>
            <p:ph type="title"/>
          </p:nvPr>
        </p:nvSpPr>
        <p:spPr>
          <a:xfrm>
            <a:off x="482600" y="482600"/>
            <a:ext cx="5373506" cy="4178300"/>
          </a:xfrm>
        </p:spPr>
        <p:txBody>
          <a:bodyPr vert="horz" lIns="68580" tIns="34290" rIns="68580" bIns="34290" rtlCol="0" anchor="ctr">
            <a:normAutofit/>
          </a:bodyPr>
          <a:lstStyle/>
          <a:p>
            <a:r>
              <a:rPr lang="en-US" sz="5000" spc="150" dirty="0" smtClean="0">
                <a:solidFill>
                  <a:srgbClr val="0070C0"/>
                </a:solidFill>
              </a:rPr>
              <a:t>Thanks for giving me the Chance and the Opportunity, </a:t>
            </a:r>
            <a:endParaRPr lang="en-US" sz="5000" spc="150" dirty="0">
              <a:solidFill>
                <a:srgbClr val="0070C0"/>
              </a:solidFill>
            </a:endParaRPr>
          </a:p>
        </p:txBody>
      </p:sp>
      <p:sp>
        <p:nvSpPr>
          <p:cNvPr id="3" name="Text Placeholder 2">
            <a:extLst>
              <a:ext uri="{FF2B5EF4-FFF2-40B4-BE49-F238E27FC236}">
                <a16:creationId xmlns:a16="http://schemas.microsoft.com/office/drawing/2014/main" xmlns="" id="{E1CA2A76-22C0-4FBA-A92F-4DA4A06B9422}"/>
              </a:ext>
            </a:extLst>
          </p:cNvPr>
          <p:cNvSpPr>
            <a:spLocks noGrp="1"/>
          </p:cNvSpPr>
          <p:nvPr>
            <p:ph type="body" idx="1"/>
          </p:nvPr>
        </p:nvSpPr>
        <p:spPr>
          <a:xfrm>
            <a:off x="6172200" y="482600"/>
            <a:ext cx="2489201" cy="4178300"/>
          </a:xfrm>
        </p:spPr>
        <p:txBody>
          <a:bodyPr vert="horz" lIns="68580" tIns="34290" rIns="68580" bIns="34290" rtlCol="0" anchor="ctr">
            <a:normAutofit/>
          </a:bodyPr>
          <a:lstStyle/>
          <a:p>
            <a:pPr>
              <a:lnSpc>
                <a:spcPct val="150000"/>
              </a:lnSpc>
            </a:pPr>
            <a:r>
              <a:rPr lang="en-US" sz="3600" dirty="0" smtClean="0">
                <a:solidFill>
                  <a:schemeClr val="tx1"/>
                </a:solidFill>
              </a:rPr>
              <a:t>I cannot Thank You enough to all founders.</a:t>
            </a:r>
            <a:endParaRPr lang="en-US" sz="3600" dirty="0">
              <a:solidFill>
                <a:schemeClr val="tx1"/>
              </a:solidFill>
            </a:endParaRPr>
          </a:p>
        </p:txBody>
      </p:sp>
      <p:cxnSp>
        <p:nvCxnSpPr>
          <p:cNvPr id="27" name="Straight Connector 17">
            <a:extLst>
              <a:ext uri="{FF2B5EF4-FFF2-40B4-BE49-F238E27FC236}">
                <a16:creationId xmlns:a16="http://schemas.microsoft.com/office/drawing/2014/main" xmlns="" id="{46E49661-E258-450C-8150-A91A6B30D1C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104704" y="1371600"/>
            <a:ext cx="0" cy="24003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a:xfrm>
            <a:off x="8128000" y="4853028"/>
            <a:ext cx="730250" cy="205740"/>
          </a:xfrm>
        </p:spPr>
        <p:txBody>
          <a:bodyPr vert="horz" lIns="68580" tIns="34290" rIns="68580" bIns="34290" rtlCol="0" anchor="ctr">
            <a:normAutofit fontScale="92500" lnSpcReduction="20000"/>
          </a:bodyPr>
          <a:lstStyle/>
          <a:p>
            <a:pPr defTabSz="685800">
              <a:spcAft>
                <a:spcPts val="450"/>
              </a:spcAft>
            </a:pPr>
            <a:fld id="{FAEF9944-A4F6-4C59-AEBD-678D6480B8EA}" type="slidenum">
              <a:rPr lang="en-US">
                <a:solidFill>
                  <a:schemeClr val="tx1"/>
                </a:solidFill>
              </a:rPr>
              <a:pPr defTabSz="685800">
                <a:spcAft>
                  <a:spcPts val="450"/>
                </a:spcAft>
              </a:pPr>
              <a:t>6</a:t>
            </a:fld>
            <a:endParaRPr lang="en-US">
              <a:solidFill>
                <a:schemeClr val="tx1"/>
              </a:solidFill>
            </a:endParaRPr>
          </a:p>
        </p:txBody>
      </p:sp>
    </p:spTree>
    <p:extLst>
      <p:ext uri="{BB962C8B-B14F-4D97-AF65-F5344CB8AC3E}">
        <p14:creationId xmlns:p14="http://schemas.microsoft.com/office/powerpoint/2010/main" val="28709744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TotalTime>
  <Words>543</Words>
  <Application>Microsoft Macintosh PowerPoint</Application>
  <PresentationFormat>On-screen Show (16:9)</PresentationFormat>
  <Paragraphs>29</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Calibri</vt:lpstr>
      <vt:lpstr>Times New Roman</vt:lpstr>
      <vt:lpstr>Tw Cen MT</vt:lpstr>
      <vt:lpstr>Arial</vt:lpstr>
      <vt:lpstr>Office Theme</vt:lpstr>
      <vt:lpstr>A Brief 5-minute overview of the Government’s vision  for EdTech in Cambodia country.</vt:lpstr>
      <vt:lpstr>Core Strategy of Rectangular Strategy - Phase 4</vt:lpstr>
      <vt:lpstr>Cambodia Digital Economy and Society Policy Framework 2021-2035</vt:lpstr>
      <vt:lpstr>Ministry of Education, Youth and Sport</vt:lpstr>
      <vt:lpstr>Next 5 years plan</vt:lpstr>
      <vt:lpstr>Thanks for giving me the Chance and the Opportunity,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Surface</dc:creator>
  <cp:lastModifiedBy>Kosal Chea</cp:lastModifiedBy>
  <cp:revision>5</cp:revision>
  <dcterms:created xsi:type="dcterms:W3CDTF">2022-10-10T22:26:22Z</dcterms:created>
  <dcterms:modified xsi:type="dcterms:W3CDTF">2022-10-11T03:05:28Z</dcterms:modified>
</cp:coreProperties>
</file>