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5_3804100E.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257" r:id="rId2"/>
    <p:sldId id="307" r:id="rId3"/>
    <p:sldId id="261" r:id="rId4"/>
    <p:sldId id="300" r:id="rId5"/>
    <p:sldId id="260" r:id="rId6"/>
    <p:sldId id="295" r:id="rId7"/>
    <p:sldId id="309" r:id="rId8"/>
    <p:sldId id="313" r:id="rId9"/>
    <p:sldId id="310" r:id="rId10"/>
    <p:sldId id="538" r:id="rId11"/>
    <p:sldId id="304" r:id="rId12"/>
    <p:sldId id="302" r:id="rId13"/>
    <p:sldId id="266" r:id="rId14"/>
  </p:sldIdLst>
  <p:sldSz cx="12192000" cy="6858000"/>
  <p:notesSz cx="6858000" cy="9144000"/>
  <p:embeddedFontLst>
    <p:embeddedFont>
      <p:font typeface="Amazon Ember" panose="020B0604020202020204" charset="0"/>
      <p:regular r:id="rId17"/>
      <p:bold r:id="rId18"/>
      <p:italic r:id="rId19"/>
      <p:boldItalic r:id="rId20"/>
    </p:embeddedFont>
    <p:embeddedFont>
      <p:font typeface="Amazon Ember Cd RC Light" panose="020B0604020202020204" charset="0"/>
      <p:regular r:id="rId21"/>
      <p:italic r:id="rId22"/>
    </p:embeddedFont>
    <p:embeddedFont>
      <p:font typeface="Amazon Ember Heavy" panose="020B0604020202020204" charset="0"/>
      <p:bold r:id="rId23"/>
      <p:boldItalic r:id="rId24"/>
    </p:embeddedFont>
    <p:embeddedFont>
      <p:font typeface="Amazon Ember Light" panose="020B0604020202020204" charset="0"/>
      <p:regular r:id="rId25"/>
      <p:italic r:id="rId26"/>
    </p:embeddedFont>
    <p:embeddedFont>
      <p:font typeface="Calibri" panose="020F0502020204030204" pitchFamily="34" charset="0"/>
      <p:regular r:id="rId27"/>
      <p:bold r:id="rId28"/>
      <p:italic r:id="rId29"/>
      <p:boldItalic r:id="rId30"/>
    </p:embeddedFont>
    <p:embeddedFont>
      <p:font typeface="Lucida Console" panose="020B0609040504020204" pitchFamily="49"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id="{73AD64F1-4C0A-4275-94F2-FCF32CE464FB}">
          <p14:sldIdLst>
            <p14:sldId id="257"/>
            <p14:sldId id="307"/>
            <p14:sldId id="261"/>
            <p14:sldId id="300"/>
            <p14:sldId id="260"/>
            <p14:sldId id="295"/>
            <p14:sldId id="309"/>
            <p14:sldId id="313"/>
            <p14:sldId id="310"/>
            <p14:sldId id="538"/>
            <p14:sldId id="304"/>
            <p14:sldId id="302"/>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A1A99A-8666-6141-AC6B-B90D7D7C69CB}" name="Tabea Wanninger (SG)" initials="TW(" userId="S::tabea.wanninger@archetype.co::d0c2067c-2929-4041-87af-e26b10c2a095" providerId="AD"/>
  <p188:author id="{A8AAE1A6-E69A-2482-8E4D-559ED54554C6}" name="Alison Zhang (SG)" initials="AZ(" userId="S::alison.zhang@archetype.co::20df9e5e-e00e-48ed-bc43-fe6352b18a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46"/>
    <a:srgbClr val="3B4CC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65960" autoAdjust="0"/>
  </p:normalViewPr>
  <p:slideViewPr>
    <p:cSldViewPr snapToGrid="0">
      <p:cViewPr varScale="1">
        <p:scale>
          <a:sx n="53" d="100"/>
          <a:sy n="53" d="100"/>
        </p:scale>
        <p:origin x="1997" y="53"/>
      </p:cViewPr>
      <p:guideLst/>
    </p:cSldViewPr>
  </p:slideViewPr>
  <p:notesTextViewPr>
    <p:cViewPr>
      <p:scale>
        <a:sx n="3" d="2"/>
        <a:sy n="3" d="2"/>
      </p:scale>
      <p:origin x="0" y="0"/>
    </p:cViewPr>
  </p:notesTextViewPr>
  <p:sorterViewPr>
    <p:cViewPr varScale="1">
      <p:scale>
        <a:sx n="1" d="1"/>
        <a:sy n="1" d="1"/>
      </p:scale>
      <p:origin x="0" y="-52"/>
    </p:cViewPr>
  </p:sorterViewPr>
  <p:notesViewPr>
    <p:cSldViewPr snapToGrid="0" showGuides="1">
      <p:cViewPr>
        <p:scale>
          <a:sx n="75" d="100"/>
          <a:sy n="75" d="100"/>
        </p:scale>
        <p:origin x="4008" y="2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s>
</file>

<file path=ppt/comments/modernComment_105_3804100E.xml><?xml version="1.0" encoding="utf-8"?>
<p188:cmLst xmlns:a="http://schemas.openxmlformats.org/drawingml/2006/main" xmlns:r="http://schemas.openxmlformats.org/officeDocument/2006/relationships" xmlns:p188="http://schemas.microsoft.com/office/powerpoint/2018/8/main">
  <p188:cm id="{8CB90918-18D0-4F72-90B5-4A67CC808D36}" authorId="{23A1A99A-8666-6141-AC6B-B90D7D7C69CB}" created="2022-10-04T06:14:54.954">
    <ac:deMkLst xmlns:ac="http://schemas.microsoft.com/office/drawing/2013/main/command">
      <pc:docMk xmlns:pc="http://schemas.microsoft.com/office/powerpoint/2013/main/command"/>
      <pc:sldMk xmlns:pc="http://schemas.microsoft.com/office/powerpoint/2013/main/command" cId="939790350" sldId="261"/>
      <ac:picMk id="1026" creationId="{707E416F-488D-C41B-53A7-12AD3EEBF615}"/>
    </ac:deMkLst>
    <p188:txBody>
      <a:bodyPr/>
      <a:lstStyle/>
      <a:p>
        <a:r>
          <a:rPr lang="en-SG"/>
          <a:t>Taken from the About Amazon blog post: https://aws.amazon.com/blogs/publicsector/announcing-new-report-digital-skills-training-changing-workforce-asia-pacific-japan/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785DCF-3F9E-46DD-AD2C-4564ECA52146}"/>
              </a:ext>
            </a:extLst>
          </p:cNvPr>
          <p:cNvSpPr>
            <a:spLocks noGrp="1"/>
          </p:cNvSpPr>
          <p:nvPr>
            <p:ph type="sldNum" sz="quarter" idx="3"/>
          </p:nvPr>
        </p:nvSpPr>
        <p:spPr>
          <a:xfrm>
            <a:off x="3099460" y="8811490"/>
            <a:ext cx="659080" cy="332509"/>
          </a:xfrm>
          <a:prstGeom prst="rect">
            <a:avLst/>
          </a:prstGeom>
        </p:spPr>
        <p:txBody>
          <a:bodyPr vert="horz" lIns="91440" tIns="45720" rIns="91440" bIns="45720" rtlCol="0" anchor="b"/>
          <a:lstStyle>
            <a:lvl1pPr algn="r">
              <a:defRPr sz="1200"/>
            </a:lvl1pPr>
          </a:lstStyle>
          <a:p>
            <a:pPr algn="ctr"/>
            <a:fld id="{6E80CEDA-A264-45CE-9087-72DB2747C747}" type="slidenum">
              <a:rPr lang="en-US" sz="1000" smtClean="0"/>
              <a:pPr algn="ctr"/>
              <a:t>‹#›</a:t>
            </a:fld>
            <a:endParaRPr lang="en-US" sz="1000" dirty="0"/>
          </a:p>
        </p:txBody>
      </p:sp>
    </p:spTree>
    <p:extLst>
      <p:ext uri="{BB962C8B-B14F-4D97-AF65-F5344CB8AC3E}">
        <p14:creationId xmlns:p14="http://schemas.microsoft.com/office/powerpoint/2010/main" val="13139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191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733800"/>
            <a:ext cx="5486400" cy="5089566"/>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010395" y="8823366"/>
            <a:ext cx="837210" cy="320634"/>
          </a:xfrm>
          <a:prstGeom prst="rect">
            <a:avLst/>
          </a:prstGeom>
        </p:spPr>
        <p:txBody>
          <a:bodyPr vert="horz" lIns="91440" tIns="45720" rIns="91440" bIns="45720" rtlCol="0" anchor="b"/>
          <a:lstStyle>
            <a:lvl1pPr algn="ctr">
              <a:defRPr sz="1000"/>
            </a:lvl1pPr>
          </a:lstStyle>
          <a:p>
            <a:fld id="{50F74E25-A557-45B7-A614-AD8C8D22B6B6}" type="slidenum">
              <a:rPr lang="en-US" smtClean="0"/>
              <a:pPr/>
              <a:t>‹#›</a:t>
            </a:fld>
            <a:endParaRPr lang="en-US" dirty="0"/>
          </a:p>
        </p:txBody>
      </p:sp>
    </p:spTree>
    <p:extLst>
      <p:ext uri="{BB962C8B-B14F-4D97-AF65-F5344CB8AC3E}">
        <p14:creationId xmlns:p14="http://schemas.microsoft.com/office/powerpoint/2010/main" val="3644529881"/>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300"/>
      </a:spcAft>
      <a:defRPr sz="1200" kern="1200">
        <a:solidFill>
          <a:schemeClr val="tx1"/>
        </a:solidFill>
        <a:latin typeface="+mn-lt"/>
        <a:ea typeface="+mn-ea"/>
        <a:cs typeface="+mn-cs"/>
      </a:defRPr>
    </a:lvl1pPr>
    <a:lvl2pPr marL="228600" algn="l" defTabSz="914400" rtl="0" eaLnBrk="1" latinLnBrk="0" hangingPunct="1">
      <a:spcAft>
        <a:spcPts val="300"/>
      </a:spcAft>
      <a:defRPr sz="1200" kern="1200">
        <a:solidFill>
          <a:schemeClr val="tx1"/>
        </a:solidFill>
        <a:latin typeface="+mn-lt"/>
        <a:ea typeface="+mn-ea"/>
        <a:cs typeface="+mn-cs"/>
      </a:defRPr>
    </a:lvl2pPr>
    <a:lvl3pPr marL="457200" algn="l" defTabSz="914400" rtl="0" eaLnBrk="1" latinLnBrk="0" hangingPunct="1">
      <a:spcAft>
        <a:spcPts val="300"/>
      </a:spcAft>
      <a:defRPr sz="1200" kern="1200">
        <a:solidFill>
          <a:schemeClr val="tx1"/>
        </a:solidFill>
        <a:latin typeface="+mn-lt"/>
        <a:ea typeface="+mn-ea"/>
        <a:cs typeface="+mn-cs"/>
      </a:defRPr>
    </a:lvl3pPr>
    <a:lvl4pPr marL="685800" algn="l" defTabSz="914400" rtl="0" eaLnBrk="1" latinLnBrk="0" hangingPunct="1">
      <a:spcAft>
        <a:spcPts val="300"/>
      </a:spcAft>
      <a:defRPr sz="1200" kern="1200">
        <a:solidFill>
          <a:schemeClr val="tx1"/>
        </a:solidFill>
        <a:latin typeface="+mn-lt"/>
        <a:ea typeface="+mn-ea"/>
        <a:cs typeface="+mn-cs"/>
      </a:defRPr>
    </a:lvl4pPr>
    <a:lvl5pPr marL="914400" algn="l" defTabSz="914400" rtl="0" eaLnBrk="1" latinLnBrk="0" hangingPunct="1">
      <a:spcAft>
        <a:spcPts val="3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2" orient="horz" pos="2352" userDrawn="1">
          <p15:clr>
            <a:srgbClr val="F26B43"/>
          </p15:clr>
        </p15:guide>
        <p15:guide id="3" orient="horz" pos="264" userDrawn="1">
          <p15:clr>
            <a:srgbClr val="F26B43"/>
          </p15:clr>
        </p15:guide>
        <p15:guide id="4" pos="432" userDrawn="1">
          <p15:clr>
            <a:srgbClr val="F26B43"/>
          </p15:clr>
        </p15:guide>
        <p15:guide id="5" pos="3888" userDrawn="1">
          <p15:clr>
            <a:srgbClr val="F26B43"/>
          </p15:clr>
        </p15:guide>
        <p15:guide id="6" orient="horz"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0F74E25-A557-45B7-A614-AD8C8D22B6B6}" type="slidenum">
              <a:rPr lang="en-US" smtClean="0"/>
              <a:pPr/>
              <a:t>1</a:t>
            </a:fld>
            <a:endParaRPr lang="en-US" dirty="0"/>
          </a:p>
        </p:txBody>
      </p:sp>
    </p:spTree>
    <p:extLst>
      <p:ext uri="{BB962C8B-B14F-4D97-AF65-F5344CB8AC3E}">
        <p14:creationId xmlns:p14="http://schemas.microsoft.com/office/powerpoint/2010/main" val="190109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HK" sz="1800" dirty="0">
                <a:solidFill>
                  <a:srgbClr val="000000"/>
                </a:solidFill>
                <a:effectLst/>
                <a:latin typeface="Calibri" panose="020F0502020204030204" pitchFamily="34" charset="0"/>
                <a:ea typeface="Noto Sans Symbols"/>
                <a:cs typeface="Noto Sans Symbols"/>
              </a:rPr>
              <a:t>Firstly, I want to highlight how AWS is breaking down barriers to solve the current skill shortage and I am pleased to announce today that we have trained more than </a:t>
            </a:r>
            <a:r>
              <a:rPr lang="en-HK" sz="1800" b="1" dirty="0">
                <a:solidFill>
                  <a:srgbClr val="000000"/>
                </a:solidFill>
                <a:effectLst/>
                <a:latin typeface="Calibri" panose="020F0502020204030204" pitchFamily="34" charset="0"/>
                <a:ea typeface="Noto Sans Symbols"/>
                <a:cs typeface="Noto Sans Symbols"/>
              </a:rPr>
              <a:t>700,000 individuals</a:t>
            </a:r>
            <a:r>
              <a:rPr lang="en-HK" sz="1800" dirty="0">
                <a:solidFill>
                  <a:srgbClr val="000000"/>
                </a:solidFill>
                <a:effectLst/>
                <a:latin typeface="Calibri" panose="020F0502020204030204" pitchFamily="34" charset="0"/>
                <a:ea typeface="Noto Sans Symbols"/>
                <a:cs typeface="Noto Sans Symbols"/>
              </a:rPr>
              <a:t> across ASEAN with cloud skills since 2017. We remain committed to working alongside governments and industry in this region to boost digital capabilities and close the skills gap.</a:t>
            </a:r>
            <a:endParaRPr lang="en-SG" sz="1800" dirty="0">
              <a:effectLst/>
              <a:latin typeface="Noto Sans Symbols"/>
              <a:ea typeface="Noto Sans Symbols"/>
              <a:cs typeface="Noto Sans Symbols"/>
            </a:endParaRPr>
          </a:p>
          <a:p>
            <a:endParaRPr lang="en-SG" dirty="0"/>
          </a:p>
          <a:p>
            <a:pPr marL="0" marR="0" lvl="0" indent="0" algn="l" defTabSz="914400" rtl="0" eaLnBrk="1" fontAlgn="auto" latinLnBrk="0" hangingPunct="1">
              <a:lnSpc>
                <a:spcPct val="100000"/>
              </a:lnSpc>
              <a:spcBef>
                <a:spcPts val="0"/>
              </a:spcBef>
              <a:spcAft>
                <a:spcPts val="300"/>
              </a:spcAft>
              <a:buClrTx/>
              <a:buSzTx/>
              <a:buFontTx/>
              <a:buNone/>
              <a:tabLst/>
              <a:defRPr/>
            </a:pPr>
            <a:r>
              <a:rPr lang="en-HK" sz="1200" dirty="0">
                <a:effectLst/>
                <a:latin typeface="Calibri" panose="020F0502020204030204" pitchFamily="34" charset="0"/>
                <a:ea typeface="Noto Sans Symbols"/>
                <a:cs typeface="Noto Sans Symbols"/>
              </a:rPr>
              <a:t>ASEAN is undergoing rapid digital transformation, but our opportunity to become leaders in the digital economy depends on having a robust workforce of skilled professionals to support the incredible pace of innovation.</a:t>
            </a:r>
            <a:endParaRPr lang="en-SG" sz="1200" dirty="0">
              <a:effectLst/>
              <a:latin typeface="Noto Sans Symbols"/>
              <a:ea typeface="Noto Sans Symbols"/>
              <a:cs typeface="Noto Sans Symbols"/>
            </a:endParaRPr>
          </a:p>
          <a:p>
            <a:endParaRPr lang="en-SG" dirty="0"/>
          </a:p>
        </p:txBody>
      </p:sp>
      <p:sp>
        <p:nvSpPr>
          <p:cNvPr id="4" name="Slide Number Placeholder 3"/>
          <p:cNvSpPr>
            <a:spLocks noGrp="1"/>
          </p:cNvSpPr>
          <p:nvPr>
            <p:ph type="sldNum" sz="quarter" idx="5"/>
          </p:nvPr>
        </p:nvSpPr>
        <p:spPr/>
        <p:txBody>
          <a:bodyPr/>
          <a:lstStyle/>
          <a:p>
            <a:fld id="{50F74E25-A557-45B7-A614-AD8C8D22B6B6}" type="slidenum">
              <a:rPr lang="en-US" smtClean="0"/>
              <a:pPr/>
              <a:t>2</a:t>
            </a:fld>
            <a:endParaRPr lang="en-US" dirty="0"/>
          </a:p>
        </p:txBody>
      </p:sp>
    </p:spTree>
    <p:extLst>
      <p:ext uri="{BB962C8B-B14F-4D97-AF65-F5344CB8AC3E}">
        <p14:creationId xmlns:p14="http://schemas.microsoft.com/office/powerpoint/2010/main" val="70583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Research by AlphaBeta, commissioned by AWS, found that </a:t>
            </a:r>
            <a:r>
              <a:rPr lang="en-HK" sz="1800" b="1" dirty="0">
                <a:solidFill>
                  <a:srgbClr val="000000"/>
                </a:solidFill>
                <a:effectLst/>
                <a:latin typeface="Calibri" panose="020F0502020204030204" pitchFamily="34" charset="0"/>
                <a:ea typeface="Noto Sans Symbols"/>
                <a:cs typeface="Noto Sans Symbols"/>
              </a:rPr>
              <a:t>an estimated 86 million more workers will need to be trained</a:t>
            </a:r>
            <a:r>
              <a:rPr lang="en-HK" sz="1800" dirty="0">
                <a:solidFill>
                  <a:srgbClr val="000000"/>
                </a:solidFill>
                <a:effectLst/>
                <a:latin typeface="Calibri" panose="020F0502020204030204" pitchFamily="34" charset="0"/>
                <a:ea typeface="Noto Sans Symbols"/>
                <a:cs typeface="Noto Sans Symbols"/>
              </a:rPr>
              <a:t> over the next year across Asia Pacific and Japan, to keep pace with the rate of technological change.  </a:t>
            </a:r>
            <a:endParaRPr lang="en-SG" sz="1800" dirty="0">
              <a:effectLst/>
              <a:latin typeface="Noto Sans Symbols"/>
              <a:ea typeface="Noto Sans Symbols"/>
              <a:cs typeface="Noto Sans Symbols"/>
            </a:endParaRPr>
          </a:p>
          <a:p>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We see governments and industries across ASEAN grappling with a shortage of digitally-skilled talent, and struggling to keep up as a result.  </a:t>
            </a:r>
            <a:endParaRPr lang="en-SG" sz="1800" dirty="0">
              <a:effectLst/>
              <a:latin typeface="Noto Sans Symbols"/>
              <a:ea typeface="Noto Sans Symbols"/>
              <a:cs typeface="Noto Sans Symbols"/>
            </a:endParaRPr>
          </a:p>
          <a:p>
            <a:r>
              <a:rPr lang="en-HK" sz="1800" dirty="0">
                <a:solidFill>
                  <a:srgbClr val="000000"/>
                </a:solidFill>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More organizations are moving their IT to the cloud and over the next decade, we expect that the adoption of cloud computing, machine learning, data analytics, and cybersecurity across every industry will fuel a vast number of new jobs.</a:t>
            </a:r>
            <a:endParaRPr lang="en-SG" sz="1800" dirty="0">
              <a:effectLst/>
              <a:latin typeface="Noto Sans Symbols"/>
              <a:ea typeface="Noto Sans Symbols"/>
              <a:cs typeface="Noto Sans Symbols"/>
            </a:endParaRPr>
          </a:p>
          <a:p>
            <a:pPr marL="457200"/>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With the skills gap widening, now is the time for employers to upskill and reskill their workers with a sense of urgency. </a:t>
            </a:r>
            <a:r>
              <a:rPr lang="en-HK" sz="1800" dirty="0">
                <a:solidFill>
                  <a:srgbClr val="000000"/>
                </a:solidFill>
                <a:effectLst/>
                <a:latin typeface="Calibri" panose="020F0502020204030204" pitchFamily="34" charset="0"/>
                <a:ea typeface="Noto Sans Symbols"/>
                <a:cs typeface="Noto Sans Symbols"/>
              </a:rPr>
              <a:t>And it’s plain to see in the data that workers want their employers to invest in their growth and development.</a:t>
            </a:r>
          </a:p>
          <a:p>
            <a:pPr marL="0" lvl="0" indent="0">
              <a:buFont typeface="Arial" panose="020B0604020202020204" pitchFamily="34" charset="0"/>
              <a:buNone/>
            </a:pPr>
            <a:endParaRPr lang="en-HK" sz="1800" dirty="0">
              <a:solidFill>
                <a:srgbClr val="000000"/>
              </a:solidFill>
              <a:effectLst/>
              <a:latin typeface="Calibri" panose="020F0502020204030204" pitchFamily="34" charset="0"/>
              <a:ea typeface="Noto Sans Symbols"/>
              <a:cs typeface="Noto Sans Symbols"/>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HK" sz="1800" dirty="0">
                <a:solidFill>
                  <a:srgbClr val="000000"/>
                </a:solidFill>
                <a:effectLst/>
                <a:latin typeface="Calibri" panose="020F0502020204030204" pitchFamily="34" charset="0"/>
                <a:ea typeface="Noto Sans Symbols"/>
                <a:cs typeface="Noto Sans Symbols"/>
              </a:rPr>
              <a:t>New data from the AlphaBeta research which we’re releasing here today shows </a:t>
            </a:r>
            <a:r>
              <a:rPr lang="en-HK" sz="1800" b="1" dirty="0">
                <a:solidFill>
                  <a:srgbClr val="000000"/>
                </a:solidFill>
                <a:effectLst/>
                <a:latin typeface="Calibri" panose="020F0502020204030204" pitchFamily="34" charset="0"/>
                <a:ea typeface="Noto Sans Symbols"/>
                <a:cs typeface="Noto Sans Symbols"/>
              </a:rPr>
              <a:t>non-tech </a:t>
            </a:r>
            <a:r>
              <a:rPr lang="en-HK" sz="1800" dirty="0">
                <a:solidFill>
                  <a:srgbClr val="000000"/>
                </a:solidFill>
                <a:effectLst/>
                <a:latin typeface="Calibri" panose="020F0502020204030204" pitchFamily="34" charset="0"/>
                <a:ea typeface="Noto Sans Symbols"/>
                <a:cs typeface="Noto Sans Symbols"/>
              </a:rPr>
              <a:t>workers in Singapore and Indonesia, for example,</a:t>
            </a:r>
            <a:r>
              <a:rPr lang="en-HK" sz="1800" b="1" dirty="0">
                <a:solidFill>
                  <a:srgbClr val="000000"/>
                </a:solidFill>
                <a:effectLst/>
                <a:latin typeface="Calibri" panose="020F0502020204030204" pitchFamily="34" charset="0"/>
                <a:ea typeface="Noto Sans Symbols"/>
                <a:cs typeface="Noto Sans Symbols"/>
              </a:rPr>
              <a:t> </a:t>
            </a:r>
            <a:r>
              <a:rPr lang="en-HK" sz="1800" dirty="0">
                <a:solidFill>
                  <a:srgbClr val="000000"/>
                </a:solidFill>
                <a:effectLst/>
                <a:latin typeface="Calibri" panose="020F0502020204030204" pitchFamily="34" charset="0"/>
                <a:ea typeface="Noto Sans Symbols"/>
                <a:cs typeface="Noto Sans Symbols"/>
              </a:rPr>
              <a:t>are feeling unprepared for the digitized future due to a lack of digital skills training.</a:t>
            </a:r>
            <a:endParaRPr lang="en-SG" sz="1800" dirty="0">
              <a:effectLst/>
              <a:latin typeface="Noto Sans Symbols"/>
              <a:ea typeface="Noto Sans Symbols"/>
              <a:cs typeface="Noto Sans Symbols"/>
            </a:endParaRPr>
          </a:p>
          <a:p>
            <a:endParaRPr lang="en-SG" dirty="0"/>
          </a:p>
        </p:txBody>
      </p:sp>
      <p:sp>
        <p:nvSpPr>
          <p:cNvPr id="4" name="Slide Number Placeholder 3"/>
          <p:cNvSpPr>
            <a:spLocks noGrp="1"/>
          </p:cNvSpPr>
          <p:nvPr>
            <p:ph type="sldNum" sz="quarter" idx="5"/>
          </p:nvPr>
        </p:nvSpPr>
        <p:spPr/>
        <p:txBody>
          <a:bodyPr/>
          <a:lstStyle/>
          <a:p>
            <a:fld id="{50F74E25-A557-45B7-A614-AD8C8D22B6B6}" type="slidenum">
              <a:rPr lang="en-US" smtClean="0"/>
              <a:pPr/>
              <a:t>3</a:t>
            </a:fld>
            <a:endParaRPr lang="en-US" dirty="0"/>
          </a:p>
        </p:txBody>
      </p:sp>
    </p:spTree>
    <p:extLst>
      <p:ext uri="{BB962C8B-B14F-4D97-AF65-F5344CB8AC3E}">
        <p14:creationId xmlns:p14="http://schemas.microsoft.com/office/powerpoint/2010/main" val="398661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You can see on the slide here that </a:t>
            </a:r>
            <a:r>
              <a:rPr lang="en-HK" sz="1800" b="1" dirty="0">
                <a:solidFill>
                  <a:srgbClr val="000000"/>
                </a:solidFill>
                <a:effectLst/>
                <a:latin typeface="Calibri" panose="020F0502020204030204" pitchFamily="34" charset="0"/>
                <a:ea typeface="Noto Sans Symbols"/>
                <a:cs typeface="Noto Sans Symbols"/>
              </a:rPr>
              <a:t>81% of tech workers in those two ASEAN countries undertake digital training at least once a year, but only 52% of non-tech workers do.</a:t>
            </a:r>
            <a:endParaRPr lang="en-SG" sz="1800" dirty="0">
              <a:effectLst/>
              <a:latin typeface="Noto Sans Symbols"/>
              <a:ea typeface="Noto Sans Symbols"/>
              <a:cs typeface="Noto Sans Symbols"/>
            </a:endParaRPr>
          </a:p>
          <a:p>
            <a:pPr marL="457200"/>
            <a:r>
              <a:rPr lang="en-HK" sz="1800" dirty="0">
                <a:solidFill>
                  <a:srgbClr val="000000"/>
                </a:solidFill>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Yet non-tech workers have a ‘great desire’ to undertake digital skills training, particularly in cloud-related skills. </a:t>
            </a:r>
            <a:r>
              <a:rPr lang="en-HK" sz="1800" b="1" dirty="0">
                <a:solidFill>
                  <a:srgbClr val="000000"/>
                </a:solidFill>
                <a:effectLst/>
                <a:latin typeface="Calibri" panose="020F0502020204030204" pitchFamily="34" charset="0"/>
                <a:ea typeface="Noto Sans Symbols"/>
                <a:cs typeface="Noto Sans Symbols"/>
              </a:rPr>
              <a:t>82% of non-tech workers that currently don’t do any training, say they want to do so within the next year.</a:t>
            </a:r>
            <a:endParaRPr lang="en-SG" sz="1800" dirty="0">
              <a:effectLst/>
              <a:latin typeface="Noto Sans Symbols"/>
              <a:ea typeface="Noto Sans Symbols"/>
              <a:cs typeface="Noto Sans Symbols"/>
            </a:endParaRPr>
          </a:p>
          <a:p>
            <a:pPr marL="457200"/>
            <a:r>
              <a:rPr lang="en-HK" sz="1800" b="1" dirty="0">
                <a:solidFill>
                  <a:srgbClr val="000000"/>
                </a:solidFill>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And there are benefits for tech and non-tech workers who undertake digital skills training. </a:t>
            </a:r>
            <a:r>
              <a:rPr lang="en-HK" sz="1800" b="1" dirty="0">
                <a:solidFill>
                  <a:srgbClr val="000000"/>
                </a:solidFill>
                <a:effectLst/>
                <a:latin typeface="Calibri" panose="020F0502020204030204" pitchFamily="34" charset="0"/>
                <a:ea typeface="Noto Sans Symbols"/>
                <a:cs typeface="Noto Sans Symbols"/>
              </a:rPr>
              <a:t>94% of non-tech workers</a:t>
            </a:r>
            <a:r>
              <a:rPr lang="en-HK" sz="1800" dirty="0">
                <a:solidFill>
                  <a:srgbClr val="000000"/>
                </a:solidFill>
                <a:effectLst/>
                <a:latin typeface="Calibri" panose="020F0502020204030204" pitchFamily="34" charset="0"/>
                <a:ea typeface="Noto Sans Symbols"/>
                <a:cs typeface="Noto Sans Symbols"/>
              </a:rPr>
              <a:t> and </a:t>
            </a:r>
            <a:r>
              <a:rPr lang="en-HK" sz="1800" b="1" dirty="0">
                <a:solidFill>
                  <a:srgbClr val="000000"/>
                </a:solidFill>
                <a:effectLst/>
                <a:latin typeface="Calibri" panose="020F0502020204030204" pitchFamily="34" charset="0"/>
                <a:ea typeface="Noto Sans Symbols"/>
                <a:cs typeface="Noto Sans Symbols"/>
              </a:rPr>
              <a:t>93% of tech </a:t>
            </a:r>
            <a:r>
              <a:rPr lang="en-HK" sz="1800" dirty="0">
                <a:solidFill>
                  <a:srgbClr val="000000"/>
                </a:solidFill>
                <a:effectLst/>
                <a:latin typeface="Calibri" panose="020F0502020204030204" pitchFamily="34" charset="0"/>
                <a:ea typeface="Noto Sans Symbols"/>
                <a:cs typeface="Noto Sans Symbols"/>
              </a:rPr>
              <a:t>workers say they’re more efficient. </a:t>
            </a:r>
            <a:r>
              <a:rPr lang="en-HK" sz="1800" b="1" dirty="0">
                <a:solidFill>
                  <a:srgbClr val="000000"/>
                </a:solidFill>
                <a:effectLst/>
                <a:latin typeface="Calibri" panose="020F0502020204030204" pitchFamily="34" charset="0"/>
                <a:ea typeface="Noto Sans Symbols"/>
                <a:cs typeface="Noto Sans Symbols"/>
              </a:rPr>
              <a:t>92% of non-tech workers</a:t>
            </a:r>
            <a:r>
              <a:rPr lang="en-HK" sz="1800" dirty="0">
                <a:solidFill>
                  <a:srgbClr val="000000"/>
                </a:solidFill>
                <a:effectLst/>
                <a:latin typeface="Calibri" panose="020F0502020204030204" pitchFamily="34" charset="0"/>
                <a:ea typeface="Noto Sans Symbols"/>
                <a:cs typeface="Noto Sans Symbols"/>
              </a:rPr>
              <a:t> and </a:t>
            </a:r>
            <a:r>
              <a:rPr lang="en-HK" sz="1800" b="1" dirty="0">
                <a:solidFill>
                  <a:srgbClr val="000000"/>
                </a:solidFill>
                <a:effectLst/>
                <a:latin typeface="Calibri" panose="020F0502020204030204" pitchFamily="34" charset="0"/>
                <a:ea typeface="Noto Sans Symbols"/>
                <a:cs typeface="Noto Sans Symbols"/>
              </a:rPr>
              <a:t>91% of tech workers</a:t>
            </a:r>
            <a:r>
              <a:rPr lang="en-HK" sz="1800" dirty="0">
                <a:solidFill>
                  <a:srgbClr val="000000"/>
                </a:solidFill>
                <a:effectLst/>
                <a:latin typeface="Calibri" panose="020F0502020204030204" pitchFamily="34" charset="0"/>
                <a:ea typeface="Noto Sans Symbols"/>
                <a:cs typeface="Noto Sans Symbols"/>
              </a:rPr>
              <a:t> say they’re more employable.</a:t>
            </a:r>
            <a:endParaRPr lang="en-SG" sz="1800" dirty="0">
              <a:effectLst/>
              <a:latin typeface="Noto Sans Symbols"/>
              <a:ea typeface="Noto Sans Symbols"/>
              <a:cs typeface="Noto Sans Symbols"/>
            </a:endParaRPr>
          </a:p>
          <a:p>
            <a:endParaRPr lang="en-SG" dirty="0"/>
          </a:p>
        </p:txBody>
      </p:sp>
      <p:sp>
        <p:nvSpPr>
          <p:cNvPr id="4" name="Slide Number Placeholder 3"/>
          <p:cNvSpPr>
            <a:spLocks noGrp="1"/>
          </p:cNvSpPr>
          <p:nvPr>
            <p:ph type="sldNum" sz="quarter" idx="5"/>
          </p:nvPr>
        </p:nvSpPr>
        <p:spPr/>
        <p:txBody>
          <a:bodyPr/>
          <a:lstStyle/>
          <a:p>
            <a:fld id="{50F74E25-A557-45B7-A614-AD8C8D22B6B6}" type="slidenum">
              <a:rPr lang="en-US" smtClean="0"/>
              <a:pPr/>
              <a:t>4</a:t>
            </a:fld>
            <a:endParaRPr lang="en-US" dirty="0"/>
          </a:p>
        </p:txBody>
      </p:sp>
    </p:spTree>
    <p:extLst>
      <p:ext uri="{BB962C8B-B14F-4D97-AF65-F5344CB8AC3E}">
        <p14:creationId xmlns:p14="http://schemas.microsoft.com/office/powerpoint/2010/main" val="12367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HK" sz="1800" b="1" u="sng" dirty="0">
                <a:effectLst/>
                <a:latin typeface="Calibri" panose="020F0502020204030204" pitchFamily="34" charset="0"/>
                <a:ea typeface="Noto Sans Symbols"/>
                <a:cs typeface="Noto Sans Symbols"/>
              </a:rPr>
              <a:t>The first priority</a:t>
            </a:r>
            <a:r>
              <a:rPr lang="en-HK" sz="1800" b="1" dirty="0">
                <a:effectLst/>
                <a:latin typeface="Calibri" panose="020F0502020204030204" pitchFamily="34" charset="0"/>
                <a:ea typeface="Noto Sans Symbols"/>
                <a:cs typeface="Noto Sans Symbols"/>
              </a:rPr>
              <a:t> we’re focused on is upskilling the existing workforce at scale.</a:t>
            </a:r>
            <a:endParaRPr lang="en-SG" sz="1800" dirty="0">
              <a:effectLst/>
              <a:latin typeface="Noto Sans Symbols"/>
              <a:ea typeface="Noto Sans Symbols"/>
              <a:cs typeface="Noto Sans Symbols"/>
            </a:endParaRPr>
          </a:p>
          <a:p>
            <a:r>
              <a:rPr lang="en-HK" sz="1800" b="1"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We recently launched </a:t>
            </a:r>
            <a:r>
              <a:rPr lang="en-HK" sz="1800" b="1" dirty="0">
                <a:effectLst/>
                <a:latin typeface="Calibri" panose="020F0502020204030204" pitchFamily="34" charset="0"/>
                <a:ea typeface="Noto Sans Symbols"/>
                <a:cs typeface="Noto Sans Symbols"/>
              </a:rPr>
              <a:t>AWS Skill Builder subscriptions </a:t>
            </a:r>
            <a:r>
              <a:rPr lang="en-HK" sz="1800" dirty="0">
                <a:effectLst/>
                <a:latin typeface="Calibri" panose="020F0502020204030204" pitchFamily="34" charset="0"/>
                <a:ea typeface="Noto Sans Symbols"/>
                <a:cs typeface="Noto Sans Symbols"/>
              </a:rPr>
              <a:t>which builds on our existing Skill Builder platform of 500+ free, self-paced, digital courses (200 in Bahasa Indonesia) and provides individuals and teams with access to ‘exclusive’ AWS cloud training wherever and whenever they want.</a:t>
            </a:r>
            <a:br>
              <a:rPr lang="en-HK" sz="1800" dirty="0">
                <a:effectLst/>
                <a:latin typeface="Calibri" panose="020F0502020204030204" pitchFamily="34" charset="0"/>
                <a:ea typeface="Noto Sans Symbols"/>
                <a:cs typeface="Noto Sans Symbols"/>
              </a:rPr>
            </a:br>
            <a:endParaRPr lang="en-SG" sz="1800" dirty="0">
              <a:effectLst/>
              <a:latin typeface="Noto Sans Symbols"/>
              <a:ea typeface="Noto Sans Symbols"/>
              <a:cs typeface="Noto Sans Symbols"/>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The </a:t>
            </a:r>
            <a:r>
              <a:rPr lang="en-HK" sz="1800" u="sng" dirty="0">
                <a:effectLst/>
                <a:latin typeface="Calibri" panose="020F0502020204030204" pitchFamily="34" charset="0"/>
                <a:ea typeface="Noto Sans Symbols"/>
                <a:cs typeface="Noto Sans Symbols"/>
              </a:rPr>
              <a:t>individual subscription</a:t>
            </a:r>
            <a:r>
              <a:rPr lang="en-HK" sz="1800" dirty="0">
                <a:effectLst/>
                <a:latin typeface="Calibri" panose="020F0502020204030204" pitchFamily="34" charset="0"/>
                <a:ea typeface="Noto Sans Symbols"/>
                <a:cs typeface="Noto Sans Symbols"/>
              </a:rPr>
              <a:t> is a paid offering for learners who want innovative ways to build their AWS cloud skills and includes </a:t>
            </a:r>
            <a:r>
              <a:rPr lang="en-HK" sz="1800" b="1" dirty="0">
                <a:effectLst/>
                <a:latin typeface="Calibri" panose="020F0502020204030204" pitchFamily="34" charset="0"/>
                <a:ea typeface="Noto Sans Symbols"/>
                <a:cs typeface="Noto Sans Symbols"/>
              </a:rPr>
              <a:t>Skill Builder Labs</a:t>
            </a:r>
            <a:r>
              <a:rPr lang="en-HK" sz="1800" dirty="0">
                <a:effectLst/>
                <a:latin typeface="Calibri" panose="020F0502020204030204" pitchFamily="34" charset="0"/>
                <a:ea typeface="Noto Sans Symbols"/>
                <a:cs typeface="Noto Sans Symbols"/>
              </a:rPr>
              <a:t> - where you can practice in a live AWS environment with step-by-step instructions; </a:t>
            </a:r>
            <a:r>
              <a:rPr lang="en-HK" sz="1800" b="1" dirty="0">
                <a:effectLst/>
                <a:latin typeface="Calibri" panose="020F0502020204030204" pitchFamily="34" charset="0"/>
                <a:ea typeface="Noto Sans Symbols"/>
                <a:cs typeface="Noto Sans Symbols"/>
              </a:rPr>
              <a:t>Jam Journey</a:t>
            </a:r>
            <a:r>
              <a:rPr lang="en-HK" sz="1800" dirty="0">
                <a:effectLst/>
                <a:latin typeface="Calibri" panose="020F0502020204030204" pitchFamily="34" charset="0"/>
                <a:ea typeface="Noto Sans Symbols"/>
                <a:cs typeface="Noto Sans Symbols"/>
              </a:rPr>
              <a:t> - where people work together in hands-on labs based on real customer scenarios; </a:t>
            </a:r>
            <a:r>
              <a:rPr lang="en-HK" sz="1800" b="1" dirty="0">
                <a:effectLst/>
                <a:latin typeface="Calibri" panose="020F0502020204030204" pitchFamily="34" charset="0"/>
                <a:ea typeface="Noto Sans Symbols"/>
                <a:cs typeface="Noto Sans Symbols"/>
              </a:rPr>
              <a:t>AWS Certification exam preparation</a:t>
            </a:r>
            <a:r>
              <a:rPr lang="en-HK" sz="1800" dirty="0">
                <a:effectLst/>
                <a:latin typeface="Calibri" panose="020F0502020204030204" pitchFamily="34" charset="0"/>
                <a:ea typeface="Noto Sans Symbols"/>
                <a:cs typeface="Noto Sans Symbols"/>
              </a:rPr>
              <a:t>; and </a:t>
            </a:r>
            <a:r>
              <a:rPr lang="en-HK" sz="1800" b="1" dirty="0">
                <a:effectLst/>
                <a:latin typeface="Calibri" panose="020F0502020204030204" pitchFamily="34" charset="0"/>
                <a:ea typeface="Noto Sans Symbols"/>
                <a:cs typeface="Noto Sans Symbols"/>
              </a:rPr>
              <a:t>Cloud Quest</a:t>
            </a:r>
            <a:r>
              <a:rPr lang="en-HK" sz="1800" dirty="0">
                <a:effectLst/>
                <a:latin typeface="Calibri" panose="020F0502020204030204" pitchFamily="34" charset="0"/>
                <a:ea typeface="Noto Sans Symbols"/>
                <a:cs typeface="Noto Sans Symbols"/>
              </a:rPr>
              <a:t> - a game-based learning experience.</a:t>
            </a:r>
            <a:endParaRPr lang="en-SG" sz="1800" dirty="0">
              <a:effectLst/>
              <a:latin typeface="Noto Sans Symbols"/>
              <a:ea typeface="Noto Sans Symbols"/>
              <a:cs typeface="Noto Sans Symbols"/>
            </a:endParaRPr>
          </a:p>
          <a:p>
            <a:pPr marL="457200"/>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With </a:t>
            </a:r>
            <a:r>
              <a:rPr lang="en-HK" sz="1800" b="1" dirty="0">
                <a:solidFill>
                  <a:srgbClr val="000000"/>
                </a:solidFill>
                <a:effectLst/>
                <a:latin typeface="Calibri" panose="020F0502020204030204" pitchFamily="34" charset="0"/>
                <a:ea typeface="Noto Sans Symbols"/>
                <a:cs typeface="Noto Sans Symbols"/>
              </a:rPr>
              <a:t>Cloud Quest</a:t>
            </a:r>
            <a:r>
              <a:rPr lang="en-HK" sz="1800" dirty="0">
                <a:solidFill>
                  <a:srgbClr val="000000"/>
                </a:solidFill>
                <a:effectLst/>
                <a:latin typeface="Calibri" panose="020F0502020204030204" pitchFamily="34" charset="0"/>
                <a:ea typeface="Noto Sans Symbols"/>
                <a:cs typeface="Noto Sans Symbols"/>
              </a:rPr>
              <a:t>, you can train to become a Solutions Architect, Serverless Developer, and Machine Learning Specialist. You can see it for yourselves at the demonstration shortly.</a:t>
            </a:r>
            <a:endParaRPr lang="en-SG" sz="1800" dirty="0">
              <a:effectLst/>
              <a:latin typeface="Noto Sans Symbols"/>
              <a:ea typeface="Noto Sans Symbols"/>
              <a:cs typeface="Noto Sans Symbols"/>
            </a:endParaRPr>
          </a:p>
          <a:p>
            <a:pPr marL="685800"/>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lnSpc>
                <a:spcPct val="115000"/>
              </a:lnSpc>
              <a:spcAft>
                <a:spcPts val="1000"/>
              </a:spcAft>
              <a:buFont typeface="Arial" panose="020B0604020202020204" pitchFamily="34" charset="0"/>
              <a:buNone/>
            </a:pPr>
            <a:r>
              <a:rPr lang="en-HK" sz="1800" dirty="0">
                <a:effectLst/>
                <a:latin typeface="Calibri" panose="020F0502020204030204" pitchFamily="34" charset="0"/>
                <a:ea typeface="Noto Sans Symbols"/>
                <a:cs typeface="Calibri" panose="020F0502020204030204" pitchFamily="34" charset="0"/>
              </a:rPr>
              <a:t>The Skill Builder </a:t>
            </a:r>
            <a:r>
              <a:rPr lang="en-HK" sz="1800" u="sng" dirty="0">
                <a:effectLst/>
                <a:latin typeface="Calibri" panose="020F0502020204030204" pitchFamily="34" charset="0"/>
                <a:ea typeface="Noto Sans Symbols"/>
                <a:cs typeface="Calibri" panose="020F0502020204030204" pitchFamily="34" charset="0"/>
              </a:rPr>
              <a:t>team subscription</a:t>
            </a:r>
            <a:r>
              <a:rPr lang="en-HK" sz="1800" dirty="0">
                <a:effectLst/>
                <a:latin typeface="Calibri" panose="020F0502020204030204" pitchFamily="34" charset="0"/>
                <a:ea typeface="Noto Sans Symbols"/>
                <a:cs typeface="Calibri" panose="020F0502020204030204" pitchFamily="34" charset="0"/>
              </a:rPr>
              <a:t> includes all the features of the individual subscription but is for organizations that want to train 50 or more people. ASEAN companies, </a:t>
            </a:r>
            <a:r>
              <a:rPr lang="en-HK" sz="1800" b="1" dirty="0">
                <a:effectLst/>
                <a:latin typeface="Calibri" panose="020F0502020204030204" pitchFamily="34" charset="0"/>
                <a:ea typeface="Noto Sans Symbols"/>
                <a:cs typeface="Calibri" panose="020F0502020204030204" pitchFamily="34" charset="0"/>
              </a:rPr>
              <a:t>Traveloka and Zalora</a:t>
            </a:r>
            <a:r>
              <a:rPr lang="en-HK" sz="1800" dirty="0">
                <a:effectLst/>
                <a:latin typeface="Calibri" panose="020F0502020204030204" pitchFamily="34" charset="0"/>
                <a:ea typeface="Noto Sans Symbols"/>
                <a:cs typeface="Calibri" panose="020F0502020204030204" pitchFamily="34" charset="0"/>
              </a:rPr>
              <a:t> have purchased subscriptions so they can train their workers at scale, in a flexible way.</a:t>
            </a:r>
            <a:endParaRPr lang="en-SG" sz="1800" dirty="0">
              <a:effectLst/>
              <a:latin typeface="Noto Sans Symbols"/>
              <a:ea typeface="Noto Sans Symbols"/>
              <a:cs typeface="Noto Sans Symbols"/>
            </a:endParaRPr>
          </a:p>
          <a:p>
            <a:pPr marL="0" lvl="0" indent="0">
              <a:lnSpc>
                <a:spcPct val="115000"/>
              </a:lnSpc>
              <a:spcAft>
                <a:spcPts val="1000"/>
              </a:spcAft>
              <a:buFont typeface="Symbol" panose="05050102010706020507" pitchFamily="18" charset="2"/>
              <a:buNone/>
            </a:pPr>
            <a:endParaRPr lang="en-HK" sz="18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ct val="115000"/>
              </a:lnSpc>
              <a:spcAft>
                <a:spcPts val="1000"/>
              </a:spcAft>
              <a:buFont typeface="Symbol" panose="05050102010706020507" pitchFamily="18" charset="2"/>
              <a:buNone/>
            </a:pPr>
            <a:r>
              <a:rPr lang="en-HK" sz="18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 second priority</a:t>
            </a:r>
            <a:r>
              <a:rPr lang="en-HK"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is to build a diverse talent pool through custom programs supported by government and industry.</a:t>
            </a:r>
            <a:endParaRPr lang="en-SG" sz="1800" dirty="0">
              <a:effectLst/>
              <a:latin typeface="Calibri" panose="020F0502020204030204" pitchFamily="34" charset="0"/>
              <a:ea typeface="Times New Roman" panose="02020603050405020304" pitchFamily="18" charset="0"/>
            </a:endParaRPr>
          </a:p>
          <a:p>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In the past year we’ve launched </a:t>
            </a:r>
            <a:r>
              <a:rPr lang="en-HK" sz="1800" b="1" dirty="0">
                <a:solidFill>
                  <a:srgbClr val="000000"/>
                </a:solidFill>
                <a:effectLst/>
                <a:latin typeface="Calibri" panose="020F0502020204030204" pitchFamily="34" charset="0"/>
                <a:ea typeface="Noto Sans Symbols"/>
                <a:cs typeface="Noto Sans Symbols"/>
              </a:rPr>
              <a:t>AWS re/Start</a:t>
            </a:r>
            <a:r>
              <a:rPr lang="en-HK" sz="1800" dirty="0">
                <a:solidFill>
                  <a:srgbClr val="000000"/>
                </a:solidFill>
                <a:effectLst/>
                <a:latin typeface="Calibri" panose="020F0502020204030204" pitchFamily="34" charset="0"/>
                <a:ea typeface="Noto Sans Symbols"/>
                <a:cs typeface="Noto Sans Symbols"/>
              </a:rPr>
              <a:t> in Indonesia, Malaysia, the Philippines, Singapore, and Vietnam. Our free 12-week program is helping unemployed and underemployed individuals with little tech experience, build cloud computing skills and get connected with employers.</a:t>
            </a:r>
            <a:endParaRPr lang="en-SG" sz="1800" dirty="0">
              <a:effectLst/>
              <a:latin typeface="Noto Sans Symbols"/>
              <a:ea typeface="Noto Sans Symbols"/>
              <a:cs typeface="Noto Sans Symbols"/>
            </a:endParaRPr>
          </a:p>
          <a:p>
            <a:pPr marL="457200"/>
            <a:r>
              <a:rPr lang="en-HK" sz="1800" dirty="0">
                <a:solidFill>
                  <a:srgbClr val="000000"/>
                </a:solidFill>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Filipino graduate, Eric Relleve made the pivot to tech after finishing AWS re/Start. He’s now working in IT with Fujitsu in the Philippines as a Cloud Engineer. Eric was unemployed and said the program “did a 180-degree turn” for his career and life.  He’s one of many success stories!</a:t>
            </a:r>
            <a:endParaRPr lang="en-SG" sz="1800" dirty="0">
              <a:effectLst/>
              <a:latin typeface="Noto Sans Symbols"/>
              <a:ea typeface="Noto Sans Symbols"/>
              <a:cs typeface="Noto Sans Symbols"/>
            </a:endParaRPr>
          </a:p>
          <a:p>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solidFill>
                  <a:srgbClr val="000000"/>
                </a:solidFill>
                <a:effectLst/>
                <a:latin typeface="Calibri" panose="020F0502020204030204" pitchFamily="34" charset="0"/>
                <a:ea typeface="Noto Sans Symbols"/>
                <a:cs typeface="Noto Sans Symbols"/>
              </a:rPr>
              <a:t>And the </a:t>
            </a:r>
            <a:r>
              <a:rPr lang="en-HK" sz="1800" b="1" dirty="0">
                <a:solidFill>
                  <a:srgbClr val="000000"/>
                </a:solidFill>
                <a:effectLst/>
                <a:latin typeface="Calibri" panose="020F0502020204030204" pitchFamily="34" charset="0"/>
                <a:ea typeface="Noto Sans Symbols"/>
                <a:cs typeface="Noto Sans Symbols"/>
              </a:rPr>
              <a:t>AWS Laptops for Builders free program</a:t>
            </a:r>
            <a:r>
              <a:rPr lang="en-HK" sz="1800" dirty="0">
                <a:solidFill>
                  <a:srgbClr val="000000"/>
                </a:solidFill>
                <a:effectLst/>
                <a:latin typeface="Calibri" panose="020F0502020204030204" pitchFamily="34" charset="0"/>
                <a:ea typeface="Noto Sans Symbols"/>
                <a:cs typeface="Noto Sans Symbols"/>
              </a:rPr>
              <a:t>, unique to Indonesia and supported by the Indonesian Government, is teaching high school and vocational students – including students with disabilities – about cloud fundamentals in Bahasa Indonesia.  </a:t>
            </a:r>
            <a:endParaRPr lang="en-SG" sz="1800" dirty="0">
              <a:effectLst/>
              <a:latin typeface="Noto Sans Symbols"/>
              <a:ea typeface="Noto Sans Symbols"/>
              <a:cs typeface="Noto Sans Symbols"/>
            </a:endParaRPr>
          </a:p>
          <a:p>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b="1" u="sng" dirty="0">
                <a:effectLst/>
                <a:latin typeface="Calibri" panose="020F0502020204030204" pitchFamily="34" charset="0"/>
                <a:ea typeface="Noto Sans Symbols"/>
                <a:cs typeface="Noto Sans Symbols"/>
              </a:rPr>
              <a:t>Our third priority</a:t>
            </a:r>
            <a:r>
              <a:rPr lang="en-HK" sz="1800" dirty="0">
                <a:effectLst/>
                <a:latin typeface="Calibri" panose="020F0502020204030204" pitchFamily="34" charset="0"/>
                <a:ea typeface="Noto Sans Symbols"/>
                <a:cs typeface="Noto Sans Symbols"/>
              </a:rPr>
              <a:t> </a:t>
            </a:r>
            <a:r>
              <a:rPr lang="en-HK" sz="1800" b="1" dirty="0">
                <a:effectLst/>
                <a:latin typeface="Calibri" panose="020F0502020204030204" pitchFamily="34" charset="0"/>
                <a:ea typeface="Noto Sans Symbols"/>
                <a:cs typeface="Noto Sans Symbols"/>
              </a:rPr>
              <a:t>is nurturing the talent pool of the future</a:t>
            </a:r>
            <a:r>
              <a:rPr lang="en-HK" sz="1800" dirty="0">
                <a:effectLst/>
                <a:latin typeface="Calibri" panose="020F0502020204030204" pitchFamily="34" charset="0"/>
                <a:ea typeface="Noto Sans Symbols"/>
                <a:cs typeface="Noto Sans Symbols"/>
              </a:rPr>
              <a:t> through our education programs. I’m going to hand over now to Shang for a deep-dive into how we’re making digital education accessible to everyone.</a:t>
            </a:r>
            <a:endParaRPr lang="en-SG" sz="1800" dirty="0">
              <a:effectLst/>
              <a:latin typeface="Noto Sans Symbols"/>
              <a:ea typeface="Noto Sans Symbols"/>
              <a:cs typeface="Noto Sans Symbols"/>
            </a:endParaRPr>
          </a:p>
          <a:p>
            <a:endParaRPr lang="en-SG" dirty="0"/>
          </a:p>
        </p:txBody>
      </p:sp>
      <p:sp>
        <p:nvSpPr>
          <p:cNvPr id="4" name="Slide Number Placeholder 3"/>
          <p:cNvSpPr>
            <a:spLocks noGrp="1"/>
          </p:cNvSpPr>
          <p:nvPr>
            <p:ph type="sldNum" sz="quarter" idx="5"/>
          </p:nvPr>
        </p:nvSpPr>
        <p:spPr/>
        <p:txBody>
          <a:bodyPr/>
          <a:lstStyle/>
          <a:p>
            <a:fld id="{50F74E25-A557-45B7-A614-AD8C8D22B6B6}" type="slidenum">
              <a:rPr lang="en-US" smtClean="0"/>
              <a:pPr/>
              <a:t>5</a:t>
            </a:fld>
            <a:endParaRPr lang="en-US" dirty="0"/>
          </a:p>
        </p:txBody>
      </p:sp>
    </p:spTree>
    <p:extLst>
      <p:ext uri="{BB962C8B-B14F-4D97-AF65-F5344CB8AC3E}">
        <p14:creationId xmlns:p14="http://schemas.microsoft.com/office/powerpoint/2010/main" val="732333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800"/>
              </a:spcAft>
              <a:buFont typeface="Arial" panose="020B0604020202020204" pitchFamily="34" charset="0"/>
              <a:buNone/>
            </a:pPr>
            <a:endParaRPr lang="en-SG" sz="1800" dirty="0">
              <a:effectLst/>
              <a:latin typeface="Noto Sans Symbols"/>
              <a:ea typeface="Noto Sans Symbols"/>
              <a:cs typeface="Noto Sans Symbols"/>
            </a:endParaRPr>
          </a:p>
          <a:p>
            <a:endParaRPr lang="en-SG" dirty="0"/>
          </a:p>
        </p:txBody>
      </p:sp>
      <p:sp>
        <p:nvSpPr>
          <p:cNvPr id="4" name="Slide Number Placeholder 3"/>
          <p:cNvSpPr>
            <a:spLocks noGrp="1"/>
          </p:cNvSpPr>
          <p:nvPr>
            <p:ph type="sldNum" sz="quarter" idx="5"/>
          </p:nvPr>
        </p:nvSpPr>
        <p:spPr/>
        <p:txBody>
          <a:bodyPr/>
          <a:lstStyle/>
          <a:p>
            <a:fld id="{50F74E25-A557-45B7-A614-AD8C8D22B6B6}" type="slidenum">
              <a:rPr lang="en-US" smtClean="0"/>
              <a:pPr/>
              <a:t>6</a:t>
            </a:fld>
            <a:endParaRPr lang="en-US" dirty="0"/>
          </a:p>
        </p:txBody>
      </p:sp>
    </p:spTree>
    <p:extLst>
      <p:ext uri="{BB962C8B-B14F-4D97-AF65-F5344CB8AC3E}">
        <p14:creationId xmlns:p14="http://schemas.microsoft.com/office/powerpoint/2010/main" val="203959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46281"/>
            <a:ext cx="5852160" cy="474059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mazon Ember Light" panose="020B0403020204020204" pitchFamily="34" charset="0"/>
                <a:ea typeface="+mn-ea"/>
                <a:cs typeface="+mn-cs"/>
              </a:rPr>
              <a:t>AWS re/Start focuses on unemployed or underemployed individuals who otherwise may not have been able to acquire these skills. Learners hold high school, secondary school, or equivalent diplomas. With diverse backgrounds and career paths, AWS re/Start learners are driven, engaged, and share an interest in pursuing cloud careers. </a:t>
            </a:r>
          </a:p>
          <a:p>
            <a:endParaRPr lang="en-US" sz="1200" b="1" i="1" kern="1200" dirty="0">
              <a:solidFill>
                <a:schemeClr val="tx1"/>
              </a:solidFill>
              <a:effectLst/>
              <a:latin typeface="Amazon Ember Light" panose="020B0403020204020204" pitchFamily="34" charset="0"/>
              <a:ea typeface="+mn-ea"/>
              <a:cs typeface="+mn-cs"/>
            </a:endParaRPr>
          </a:p>
          <a:p>
            <a:r>
              <a:rPr lang="en-US" sz="1200" b="1" i="1" kern="1200" dirty="0">
                <a:solidFill>
                  <a:schemeClr val="tx1"/>
                </a:solidFill>
                <a:effectLst/>
                <a:latin typeface="Amazon Ember Light" panose="020B0403020204020204" pitchFamily="34" charset="0"/>
                <a:ea typeface="+mn-ea"/>
                <a:cs typeface="+mn-cs"/>
              </a:rPr>
              <a:t>Program</a:t>
            </a:r>
            <a:r>
              <a:rPr lang="en-US" sz="1200" b="1" i="1" kern="1200" baseline="0" dirty="0">
                <a:solidFill>
                  <a:schemeClr val="tx1"/>
                </a:solidFill>
                <a:effectLst/>
                <a:latin typeface="Amazon Ember Light" panose="020B0403020204020204" pitchFamily="34" charset="0"/>
                <a:ea typeface="+mn-ea"/>
                <a:cs typeface="+mn-cs"/>
              </a:rPr>
              <a:t> overview </a:t>
            </a:r>
            <a:r>
              <a:rPr lang="en-US" sz="1200" b="1" i="1" kern="1200" dirty="0">
                <a:solidFill>
                  <a:schemeClr val="tx1"/>
                </a:solidFill>
                <a:effectLst/>
                <a:latin typeface="Amazon Ember Light" panose="020B0403020204020204" pitchFamily="34" charset="0"/>
                <a:ea typeface="+mn-ea"/>
                <a:cs typeface="+mn-cs"/>
              </a:rPr>
              <a:t>-</a:t>
            </a:r>
            <a:r>
              <a:rPr lang="en-US" sz="1200" b="0" i="0" kern="1200" dirty="0">
                <a:solidFill>
                  <a:schemeClr val="tx1"/>
                </a:solidFill>
                <a:effectLst/>
                <a:latin typeface="Amazon Ember Light" panose="020B0403020204020204" pitchFamily="34" charset="0"/>
                <a:ea typeface="+mn-ea"/>
                <a:cs typeface="+mn-cs"/>
              </a:rPr>
              <a:t> The courses and training prepare learners for entry-level, front-line cloud roles, such as cloud operations, site reliability, infrastructure support, and technical adjacent business support roles. Each cohort of about 25 learners, supported by professional mentors and accredited trainers, completes a 12-week training featuring real-world scenario-based learning, labs, and coursework. Learners complete AWS Certification as a part of the program and are supported in the job search and interview process. </a:t>
            </a:r>
          </a:p>
          <a:p>
            <a:endParaRPr lang="en-US" sz="1200" b="0" i="0" kern="1200" dirty="0">
              <a:solidFill>
                <a:schemeClr val="tx1"/>
              </a:solidFill>
              <a:effectLst/>
              <a:latin typeface="Amazon Ember Light" panose="020B0403020204020204" pitchFamily="34" charset="0"/>
              <a:ea typeface="+mn-ea"/>
              <a:cs typeface="+mn-cs"/>
            </a:endParaRPr>
          </a:p>
          <a:p>
            <a:r>
              <a:rPr lang="en-US" dirty="0"/>
              <a:t>The program is offered at no cost to learners and no previous cloud or technology experience is required. </a:t>
            </a:r>
            <a:endParaRPr lang="en-IN" dirty="0"/>
          </a:p>
          <a:p>
            <a:endParaRPr lang="en-US" sz="1200" b="0" i="0" kern="1200" dirty="0">
              <a:solidFill>
                <a:schemeClr val="tx1"/>
              </a:solidFill>
              <a:effectLst/>
              <a:latin typeface="Amazon Ember Light" panose="020B0403020204020204" pitchFamily="34" charset="0"/>
              <a:ea typeface="+mn-ea"/>
              <a:cs typeface="+mn-cs"/>
            </a:endParaRPr>
          </a:p>
          <a:p>
            <a:r>
              <a:rPr lang="en-US" sz="1200" b="1" i="1" kern="1200" dirty="0">
                <a:solidFill>
                  <a:schemeClr val="tx1"/>
                </a:solidFill>
                <a:effectLst/>
                <a:latin typeface="Amazon Ember Light" panose="020B0403020204020204" pitchFamily="34" charset="0"/>
                <a:ea typeface="+mn-ea"/>
                <a:cs typeface="+mn-cs"/>
              </a:rPr>
              <a:t>Description of jobs</a:t>
            </a:r>
            <a:r>
              <a:rPr lang="en-US" sz="1200" b="0" i="0" kern="1200" dirty="0">
                <a:solidFill>
                  <a:schemeClr val="tx1"/>
                </a:solidFill>
                <a:effectLst/>
                <a:latin typeface="Amazon Ember Light" panose="020B0403020204020204" pitchFamily="34" charset="0"/>
                <a:ea typeface="+mn-ea"/>
                <a:cs typeface="+mn-cs"/>
              </a:rPr>
              <a:t> - AWS re/Start alumni are prepared for paid internships, apprenticeships, and other entry-level roles in cloud operations, site reliability, infrastructure support and </a:t>
            </a:r>
            <a:r>
              <a:rPr lang="en-US" sz="1200" b="0" i="0" kern="1200" dirty="0" err="1">
                <a:solidFill>
                  <a:schemeClr val="tx1"/>
                </a:solidFill>
                <a:effectLst/>
                <a:latin typeface="Amazon Ember Light" panose="020B0403020204020204" pitchFamily="34" charset="0"/>
                <a:ea typeface="+mn-ea"/>
                <a:cs typeface="+mn-cs"/>
              </a:rPr>
              <a:t>devops</a:t>
            </a:r>
            <a:r>
              <a:rPr lang="en-US" sz="1200" b="0" i="0" kern="1200" dirty="0">
                <a:solidFill>
                  <a:schemeClr val="tx1"/>
                </a:solidFill>
                <a:effectLst/>
                <a:latin typeface="Amazon Ember Light" panose="020B0403020204020204" pitchFamily="34" charset="0"/>
                <a:ea typeface="+mn-ea"/>
                <a:cs typeface="+mn-cs"/>
              </a:rPr>
              <a:t>. In these positions, they can provide frontline support, escalate issues effectively, carry out initial troubleshooting, and automate manual tasks.</a:t>
            </a:r>
          </a:p>
          <a:p>
            <a:endParaRPr lang="en-US" dirty="0"/>
          </a:p>
          <a:p>
            <a:r>
              <a:rPr lang="en-US" dirty="0"/>
              <a:t>Globally, AWS re/Start connects 90% of graduates with local employers, and provides job interview preparation and resume coaching.</a:t>
            </a:r>
            <a:endParaRPr lang="en-IN" dirty="0"/>
          </a:p>
          <a:p>
            <a:endParaRPr lang="en-US" sz="1200" b="0" i="0" kern="1200" dirty="0">
              <a:solidFill>
                <a:schemeClr val="tx1"/>
              </a:solidFill>
              <a:effectLst/>
              <a:latin typeface="Amazon Ember Light" panose="020B0403020204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mazon Ember Light" panose="020B04030202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mazon Ember Light" panose="020B0403020204020204" pitchFamily="34" charset="0"/>
              <a:ea typeface="+mn-ea"/>
              <a:cs typeface="+mn-cs"/>
            </a:endParaRPr>
          </a:p>
        </p:txBody>
      </p:sp>
    </p:spTree>
    <p:extLst>
      <p:ext uri="{BB962C8B-B14F-4D97-AF65-F5344CB8AC3E}">
        <p14:creationId xmlns:p14="http://schemas.microsoft.com/office/powerpoint/2010/main" val="216004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800"/>
              </a:spcAft>
              <a:buFont typeface="Arial" panose="020B0604020202020204" pitchFamily="34" charset="0"/>
              <a:buNone/>
            </a:pPr>
            <a:r>
              <a:rPr lang="en-HK" sz="1800" dirty="0">
                <a:effectLst/>
                <a:latin typeface="Calibri" panose="020F0502020204030204" pitchFamily="34" charset="0"/>
                <a:ea typeface="Noto Sans Symbols"/>
                <a:cs typeface="Calibri" panose="020F0502020204030204" pitchFamily="34" charset="0"/>
              </a:rPr>
              <a:t>In Malaysia, The </a:t>
            </a:r>
            <a:r>
              <a:rPr lang="en-HK" sz="1800" b="1" dirty="0">
                <a:effectLst/>
                <a:latin typeface="Calibri" panose="020F0502020204030204" pitchFamily="34" charset="0"/>
                <a:ea typeface="Noto Sans Symbols"/>
                <a:cs typeface="Calibri" panose="020F0502020204030204" pitchFamily="34" charset="0"/>
              </a:rPr>
              <a:t>Department of Polytechnic and Community College Education</a:t>
            </a:r>
            <a:r>
              <a:rPr lang="en-HK" sz="1800" dirty="0">
                <a:effectLst/>
                <a:latin typeface="Calibri" panose="020F0502020204030204" pitchFamily="34" charset="0"/>
                <a:ea typeface="Noto Sans Symbols"/>
                <a:cs typeface="Calibri" panose="020F0502020204030204" pitchFamily="34" charset="0"/>
              </a:rPr>
              <a:t> within Malaysia’s Ministry of Higher Education (MOHE), is engaging with AWS via a pilot project named ‘ROBONEO AWS DeepRacer Challenge’ in Sabah. This project is aimed at sparking interest in cloud computing, robotics and machine learning among poly students.</a:t>
            </a:r>
          </a:p>
          <a:p>
            <a:pPr marL="342900" lvl="0" indent="-342900">
              <a:lnSpc>
                <a:spcPct val="115000"/>
              </a:lnSpc>
              <a:spcAft>
                <a:spcPts val="800"/>
              </a:spcAft>
              <a:buFont typeface="Arial" panose="020B0604020202020204" pitchFamily="34" charset="0"/>
              <a:buChar char="●"/>
            </a:pPr>
            <a:endParaRPr lang="en-SG" sz="1800" dirty="0">
              <a:effectLst/>
              <a:latin typeface="Noto Sans Symbols"/>
              <a:ea typeface="Noto Sans Symbols"/>
              <a:cs typeface="Noto Sans Symbols"/>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In Thailand, AWS collaborated with the Thai Government’s </a:t>
            </a:r>
            <a:r>
              <a:rPr lang="en-HK" sz="1800" b="1" dirty="0">
                <a:effectLst/>
                <a:latin typeface="Calibri" panose="020F0502020204030204" pitchFamily="34" charset="0"/>
                <a:ea typeface="Noto Sans Symbols"/>
                <a:cs typeface="Noto Sans Symbols"/>
              </a:rPr>
              <a:t>Digital Economy Promotion Agency </a:t>
            </a:r>
            <a:r>
              <a:rPr lang="en-HK" sz="1800" dirty="0">
                <a:effectLst/>
                <a:latin typeface="Calibri" panose="020F0502020204030204" pitchFamily="34" charset="0"/>
                <a:ea typeface="Noto Sans Symbols"/>
                <a:cs typeface="Noto Sans Symbols"/>
              </a:rPr>
              <a:t>and one of the leading universities– </a:t>
            </a:r>
            <a:r>
              <a:rPr lang="en-HK" sz="1800" b="1" dirty="0">
                <a:effectLst/>
                <a:latin typeface="Calibri" panose="020F0502020204030204" pitchFamily="34" charset="0"/>
                <a:ea typeface="Noto Sans Symbols"/>
                <a:cs typeface="Noto Sans Symbols"/>
              </a:rPr>
              <a:t>King Mongkut's Institute of Technology Ladkrabang</a:t>
            </a:r>
            <a:r>
              <a:rPr lang="en-HK" sz="1800" dirty="0">
                <a:effectLst/>
                <a:latin typeface="Calibri" panose="020F0502020204030204" pitchFamily="34" charset="0"/>
                <a:ea typeface="Noto Sans Symbols"/>
                <a:cs typeface="Noto Sans Symbols"/>
              </a:rPr>
              <a:t> to run a bootcamp and a job fair for over 200 students to prepare them for the digital workforce. </a:t>
            </a:r>
            <a:endParaRPr lang="en-SG" sz="1800" dirty="0">
              <a:effectLst/>
              <a:latin typeface="Noto Sans Symbols"/>
              <a:ea typeface="Noto Sans Symbols"/>
              <a:cs typeface="Noto Sans Symbols"/>
            </a:endParaRPr>
          </a:p>
          <a:p>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In Vietnam, we are working with </a:t>
            </a:r>
            <a:r>
              <a:rPr lang="en-HK" sz="1800" b="1" dirty="0">
                <a:effectLst/>
                <a:latin typeface="Calibri" panose="020F0502020204030204" pitchFamily="34" charset="0"/>
                <a:ea typeface="Noto Sans Symbols"/>
                <a:cs typeface="Noto Sans Symbols"/>
              </a:rPr>
              <a:t>USAID (United States Agency for International Development)</a:t>
            </a:r>
            <a:r>
              <a:rPr lang="en-HK" sz="1800" dirty="0">
                <a:effectLst/>
                <a:latin typeface="Calibri" panose="020F0502020204030204" pitchFamily="34" charset="0"/>
                <a:ea typeface="Noto Sans Symbols"/>
                <a:cs typeface="Noto Sans Symbols"/>
              </a:rPr>
              <a:t> to help modernize the curriculums of the top seven universities. AWS is providing technical support and educator training to help them integrate cloud content into their degree courses.</a:t>
            </a:r>
            <a:endParaRPr lang="en-SG" sz="1800" dirty="0">
              <a:effectLst/>
              <a:latin typeface="Noto Sans Symbols"/>
              <a:ea typeface="Noto Sans Symbols"/>
              <a:cs typeface="Noto Sans Symbols"/>
            </a:endParaRPr>
          </a:p>
          <a:p>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In Singapore, </a:t>
            </a:r>
            <a:r>
              <a:rPr lang="en-HK" sz="1800" b="1" dirty="0">
                <a:effectLst/>
                <a:latin typeface="Calibri" panose="020F0502020204030204" pitchFamily="34" charset="0"/>
                <a:ea typeface="Noto Sans Symbols"/>
                <a:cs typeface="Noto Sans Symbols"/>
              </a:rPr>
              <a:t>AWS is collaborating with Skilio</a:t>
            </a:r>
            <a:r>
              <a:rPr lang="en-HK" sz="1800" dirty="0">
                <a:effectLst/>
                <a:latin typeface="Calibri" panose="020F0502020204030204" pitchFamily="34" charset="0"/>
                <a:ea typeface="Noto Sans Symbols"/>
                <a:cs typeface="Noto Sans Symbols"/>
              </a:rPr>
              <a:t> - a skills-based hiring platform - to help graduates with their tech job search. </a:t>
            </a:r>
            <a:endParaRPr lang="en-SG" sz="1800" dirty="0">
              <a:effectLst/>
              <a:latin typeface="Noto Sans Symbols"/>
              <a:ea typeface="Noto Sans Symbols"/>
              <a:cs typeface="Noto Sans Symbols"/>
            </a:endParaRPr>
          </a:p>
          <a:p>
            <a:r>
              <a:rPr lang="en-HK" sz="1800" dirty="0">
                <a:effectLst/>
                <a:latin typeface="Calibri" panose="020F0502020204030204" pitchFamily="34" charset="0"/>
                <a:ea typeface="Times New Roman" panose="02020603050405020304" pitchFamily="18" charset="0"/>
              </a:rPr>
              <a:t> </a:t>
            </a:r>
            <a:endParaRPr lang="en-SG"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And we’re supporting </a:t>
            </a:r>
            <a:r>
              <a:rPr lang="en-HK" sz="1800" b="1" dirty="0">
                <a:effectLst/>
                <a:latin typeface="Calibri" panose="020F0502020204030204" pitchFamily="34" charset="0"/>
                <a:ea typeface="Noto Sans Symbols"/>
                <a:cs typeface="Noto Sans Symbols"/>
              </a:rPr>
              <a:t>Singapore Management University’s ‘Women in Tech’ group </a:t>
            </a:r>
            <a:r>
              <a:rPr lang="en-HK" sz="1800" dirty="0">
                <a:effectLst/>
                <a:latin typeface="Calibri" panose="020F0502020204030204" pitchFamily="34" charset="0"/>
                <a:ea typeface="Noto Sans Symbols"/>
                <a:cs typeface="Noto Sans Symbols"/>
              </a:rPr>
              <a:t>by offering cloud essential knowledge and skills for women and girls to be successful in the digital workforce. As Professor Kyong is about to tell you, there is no escaping from cloud!</a:t>
            </a:r>
            <a:endParaRPr lang="en-SG" sz="1800" dirty="0">
              <a:effectLst/>
              <a:latin typeface="Noto Sans Symbols"/>
              <a:ea typeface="Noto Sans Symbols"/>
              <a:cs typeface="Noto Sans Symbols"/>
            </a:endParaRPr>
          </a:p>
          <a:p>
            <a:endParaRPr lang="en-SG" dirty="0"/>
          </a:p>
        </p:txBody>
      </p:sp>
      <p:sp>
        <p:nvSpPr>
          <p:cNvPr id="4" name="Slide Number Placeholder 3"/>
          <p:cNvSpPr>
            <a:spLocks noGrp="1"/>
          </p:cNvSpPr>
          <p:nvPr>
            <p:ph type="sldNum" sz="quarter" idx="5"/>
          </p:nvPr>
        </p:nvSpPr>
        <p:spPr/>
        <p:txBody>
          <a:bodyPr/>
          <a:lstStyle/>
          <a:p>
            <a:fld id="{50F74E25-A557-45B7-A614-AD8C8D22B6B6}" type="slidenum">
              <a:rPr lang="en-US" smtClean="0"/>
              <a:pPr/>
              <a:t>11</a:t>
            </a:fld>
            <a:endParaRPr lang="en-US" dirty="0"/>
          </a:p>
        </p:txBody>
      </p:sp>
    </p:spTree>
    <p:extLst>
      <p:ext uri="{BB962C8B-B14F-4D97-AF65-F5344CB8AC3E}">
        <p14:creationId xmlns:p14="http://schemas.microsoft.com/office/powerpoint/2010/main" val="1737598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HK" sz="1800" dirty="0">
                <a:effectLst/>
                <a:latin typeface="Calibri" panose="020F0502020204030204" pitchFamily="34" charset="0"/>
                <a:ea typeface="Noto Sans Symbols"/>
                <a:cs typeface="Noto Sans Symbols"/>
              </a:rPr>
              <a:t>AWS is providing more equitable learning opportunities, with the goal of nurturing a diverse digital workforce. We are collaborating with governments and educational institutions to incorporate the latest content into mainstream education curriculum so that students can gain in-demand cloud skills and are prepared for entry-level jobs. It is inspiring to see students across ASEAN leveraging AWS education programs to increase their employability and drive industry innovation when they enter the workforce.</a:t>
            </a:r>
            <a:endParaRPr lang="en-SG" sz="1800" dirty="0">
              <a:effectLst/>
              <a:latin typeface="Noto Sans Symbols"/>
              <a:ea typeface="Noto Sans Symbols"/>
              <a:cs typeface="Noto Sans Symbols"/>
            </a:endParaRPr>
          </a:p>
          <a:p>
            <a:endParaRPr lang="en-SG"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F74E25-A557-45B7-A614-AD8C8D22B6B6}" type="slidenum">
              <a:rPr lang="en-US" smtClean="0"/>
              <a:pPr/>
              <a:t>12</a:t>
            </a:fld>
            <a:endParaRPr lang="en-US" dirty="0"/>
          </a:p>
        </p:txBody>
      </p:sp>
    </p:spTree>
    <p:extLst>
      <p:ext uri="{BB962C8B-B14F-4D97-AF65-F5344CB8AC3E}">
        <p14:creationId xmlns:p14="http://schemas.microsoft.com/office/powerpoint/2010/main" val="1917385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DC667-FD1C-4CB4-A010-72B5DF4E56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1" y="0"/>
            <a:ext cx="12191999" cy="6857999"/>
          </a:xfrm>
          <a:prstGeom prst="rect">
            <a:avLst/>
          </a:prstGeom>
        </p:spPr>
      </p:pic>
      <p:pic>
        <p:nvPicPr>
          <p:cNvPr id="4" name="Picture 3">
            <a:extLst>
              <a:ext uri="{FF2B5EF4-FFF2-40B4-BE49-F238E27FC236}">
                <a16:creationId xmlns:a16="http://schemas.microsoft.com/office/drawing/2014/main" id="{EF2C9F36-A3FF-4B58-8D09-8EBE96D29A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075" y="1245766"/>
            <a:ext cx="3725157" cy="1078334"/>
          </a:xfrm>
          <a:prstGeom prst="rect">
            <a:avLst/>
          </a:prstGeom>
        </p:spPr>
      </p:pic>
    </p:spTree>
    <p:extLst>
      <p:ext uri="{BB962C8B-B14F-4D97-AF65-F5344CB8AC3E}">
        <p14:creationId xmlns:p14="http://schemas.microsoft.com/office/powerpoint/2010/main" val="165956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CF6A-A616-4855-8A42-999BABB9D789}"/>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516530F4-49C3-4B56-A4B6-F8DC63912FA9}"/>
              </a:ext>
            </a:extLst>
          </p:cNvPr>
          <p:cNvSpPr>
            <a:spLocks noGrp="1"/>
          </p:cNvSpPr>
          <p:nvPr>
            <p:ph idx="1" hasCustomPrompt="1"/>
          </p:nvPr>
        </p:nvSpPr>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8CE531DF-77D3-411D-881D-C008AE204E4D}"/>
              </a:ext>
            </a:extLst>
          </p:cNvPr>
          <p:cNvSpPr/>
          <p:nvPr userDrawn="1"/>
        </p:nvSpPr>
        <p:spPr bwMode="auto">
          <a:xfrm rot="5400000">
            <a:off x="-3343837" y="3343838"/>
            <a:ext cx="6858001" cy="170330"/>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2936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1BC22-DB80-4C4C-AD7B-E6FAFA31A1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a:stretch/>
        </p:blipFill>
        <p:spPr>
          <a:xfrm>
            <a:off x="6265334" y="0"/>
            <a:ext cx="5926666" cy="6857999"/>
          </a:xfrm>
          <a:prstGeom prst="rect">
            <a:avLst/>
          </a:prstGeom>
        </p:spPr>
      </p:pic>
      <p:sp>
        <p:nvSpPr>
          <p:cNvPr id="3" name="Text Placeholder 3"/>
          <p:cNvSpPr>
            <a:spLocks noGrp="1"/>
          </p:cNvSpPr>
          <p:nvPr>
            <p:ph idx="1" hasCustomPrompt="1"/>
          </p:nvPr>
        </p:nvSpPr>
        <p:spPr>
          <a:xfrm>
            <a:off x="269876" y="1825380"/>
            <a:ext cx="5656792" cy="4423020"/>
          </a:xfrm>
          <a:prstGeom prst="rect">
            <a:avLst/>
          </a:prstGeom>
        </p:spPr>
        <p:txBody>
          <a:bodyPr rtlCol="0"/>
          <a:lstStyle>
            <a:lvl1pPr>
              <a:spcBef>
                <a:spcPts val="0"/>
              </a:spcBef>
              <a:spcAft>
                <a:spcPts val="1200"/>
              </a:spcAft>
              <a:defRPr sz="2800" baseline="0">
                <a:solidFill>
                  <a:schemeClr val="tx1"/>
                </a:solidFill>
              </a:defRPr>
            </a:lvl1pPr>
            <a:lvl2pPr>
              <a:spcBef>
                <a:spcPts val="0"/>
              </a:spcBef>
              <a:spcAft>
                <a:spcPts val="1200"/>
              </a:spcAft>
              <a:defRPr sz="2400">
                <a:solidFill>
                  <a:schemeClr val="tx1"/>
                </a:solidFill>
              </a:defRPr>
            </a:lvl2pPr>
            <a:lvl3pPr>
              <a:spcBef>
                <a:spcPts val="0"/>
              </a:spcBef>
              <a:spcAft>
                <a:spcPts val="1200"/>
              </a:spcAft>
              <a:defRPr sz="2000">
                <a:solidFill>
                  <a:schemeClr val="tx1"/>
                </a:solidFill>
              </a:defRPr>
            </a:lvl3pPr>
            <a:lvl4pPr>
              <a:spcAft>
                <a:spcPts val="667"/>
              </a:spcAft>
              <a:defRPr/>
            </a:lvl4pPr>
            <a:lvl5pPr>
              <a:spcAft>
                <a:spcPts val="667"/>
              </a:spcAft>
              <a:defRPr/>
            </a:lvl5pPr>
          </a:lstStyle>
          <a:p>
            <a:pPr lvl="0"/>
            <a:r>
              <a:rPr lang="en-US" dirty="0"/>
              <a:t>Type slide content or click icon to add media</a:t>
            </a:r>
          </a:p>
          <a:p>
            <a:pPr lvl="1"/>
            <a:r>
              <a:rPr lang="en-US" dirty="0"/>
              <a:t>Second level</a:t>
            </a:r>
          </a:p>
          <a:p>
            <a:pPr lvl="2"/>
            <a:r>
              <a:rPr lang="en-US" dirty="0"/>
              <a:t>Third level</a:t>
            </a:r>
          </a:p>
        </p:txBody>
      </p:sp>
      <p:sp>
        <p:nvSpPr>
          <p:cNvPr id="4" name="Title 1">
            <a:extLst>
              <a:ext uri="{FF2B5EF4-FFF2-40B4-BE49-F238E27FC236}">
                <a16:creationId xmlns:a16="http://schemas.microsoft.com/office/drawing/2014/main" id="{4A781557-F2E8-9A40-A3CE-84E4ECCC2FC4}"/>
              </a:ext>
            </a:extLst>
          </p:cNvPr>
          <p:cNvSpPr>
            <a:spLocks noGrp="1"/>
          </p:cNvSpPr>
          <p:nvPr>
            <p:ph type="title" hasCustomPrompt="1"/>
          </p:nvPr>
        </p:nvSpPr>
        <p:spPr>
          <a:xfrm>
            <a:off x="269876" y="381001"/>
            <a:ext cx="5656792" cy="1104900"/>
          </a:xfrm>
        </p:spPr>
        <p:txBody>
          <a:bodyPr/>
          <a:lstStyle>
            <a:lvl1pPr>
              <a:defRPr b="0" i="0" baseline="0">
                <a:solidFill>
                  <a:schemeClr val="tx1"/>
                </a:solidFill>
                <a:latin typeface="Amazon Ember Heavy" panose="020B0603020204020204" pitchFamily="34" charset="0"/>
                <a:ea typeface="Amazon Ember Heavy" panose="020B0603020204020204" pitchFamily="34" charset="0"/>
                <a:cs typeface="Amazon Ember Heavy" panose="020B0603020204020204" pitchFamily="34" charset="0"/>
              </a:defRPr>
            </a:lvl1pPr>
          </a:lstStyle>
          <a:p>
            <a:r>
              <a:rPr lang="en-US" dirty="0"/>
              <a:t>Title, content,  and image</a:t>
            </a:r>
          </a:p>
        </p:txBody>
      </p:sp>
      <p:sp>
        <p:nvSpPr>
          <p:cNvPr id="7" name="Picture Placeholder 6">
            <a:extLst>
              <a:ext uri="{FF2B5EF4-FFF2-40B4-BE49-F238E27FC236}">
                <a16:creationId xmlns:a16="http://schemas.microsoft.com/office/drawing/2014/main" id="{A8E37B85-F7E0-4EBB-9ACC-8142C9A146A0}"/>
              </a:ext>
            </a:extLst>
          </p:cNvPr>
          <p:cNvSpPr>
            <a:spLocks noGrp="1"/>
          </p:cNvSpPr>
          <p:nvPr>
            <p:ph type="pic" sz="quarter" idx="10" hasCustomPrompt="1"/>
          </p:nvPr>
        </p:nvSpPr>
        <p:spPr bwMode="invGray">
          <a:xfrm>
            <a:off x="6265333" y="0"/>
            <a:ext cx="5926667" cy="6858000"/>
          </a:xfrm>
          <a:solidFill>
            <a:schemeClr val="bg1">
              <a:alpha val="16000"/>
            </a:schemeClr>
          </a:solidFill>
        </p:spPr>
        <p:txBody>
          <a:bodyPr anchor="ctr">
            <a:noAutofit/>
          </a:bodyPr>
          <a:lstStyle>
            <a:lvl1pPr marL="0" indent="0" algn="ctr">
              <a:buNone/>
              <a:defRPr/>
            </a:lvl1pPr>
          </a:lstStyle>
          <a:p>
            <a:r>
              <a:rPr lang="en-AU" dirty="0"/>
              <a:t>Click to insert image</a:t>
            </a:r>
          </a:p>
        </p:txBody>
      </p:sp>
      <p:sp>
        <p:nvSpPr>
          <p:cNvPr id="12" name="TextBox 3">
            <a:extLst>
              <a:ext uri="{FF2B5EF4-FFF2-40B4-BE49-F238E27FC236}">
                <a16:creationId xmlns:a16="http://schemas.microsoft.com/office/drawing/2014/main" id="{0B42F77B-EEC4-7A4C-BA40-39F02AE5F3E0}"/>
              </a:ext>
            </a:extLst>
          </p:cNvPr>
          <p:cNvSpPr txBox="1">
            <a:spLocks noChangeArrowheads="1"/>
          </p:cNvSpPr>
          <p:nvPr userDrawn="1"/>
        </p:nvSpPr>
        <p:spPr bwMode="white">
          <a:xfrm>
            <a:off x="2624668" y="6518073"/>
            <a:ext cx="3302000" cy="115416"/>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914307" eaLnBrk="1" fontAlgn="auto" hangingPunct="1">
              <a:spcBef>
                <a:spcPts val="0"/>
              </a:spcBef>
              <a:spcAft>
                <a:spcPts val="0"/>
              </a:spcAft>
              <a:defRPr/>
            </a:pPr>
            <a:r>
              <a:rPr lang="en-US" altLang="x-none" sz="750" dirty="0">
                <a:solidFill>
                  <a:schemeClr val="bg1"/>
                </a:solidFill>
                <a:latin typeface="Amazon Ember" charset="0"/>
                <a:ea typeface="Amazon Ember" charset="0"/>
                <a:cs typeface="Amazon Ember" charset="0"/>
              </a:rPr>
              <a:t>© 2021, Amazon Web Services, Inc. or its affiliates. All rights reserved.</a:t>
            </a:r>
          </a:p>
        </p:txBody>
      </p:sp>
      <p:sp>
        <p:nvSpPr>
          <p:cNvPr id="8" name="Rectangle 7">
            <a:extLst>
              <a:ext uri="{FF2B5EF4-FFF2-40B4-BE49-F238E27FC236}">
                <a16:creationId xmlns:a16="http://schemas.microsoft.com/office/drawing/2014/main" id="{29170157-910A-7D4F-A241-91EABBDF746B}"/>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
        <p:nvSpPr>
          <p:cNvPr id="10" name="TextBox 3">
            <a:extLst>
              <a:ext uri="{FF2B5EF4-FFF2-40B4-BE49-F238E27FC236}">
                <a16:creationId xmlns:a16="http://schemas.microsoft.com/office/drawing/2014/main" id="{67340DA4-A1D4-44D6-B75E-2A2C4EDDE2A8}"/>
              </a:ext>
            </a:extLst>
          </p:cNvPr>
          <p:cNvSpPr txBox="1">
            <a:spLocks noChangeArrowheads="1"/>
          </p:cNvSpPr>
          <p:nvPr userDrawn="1"/>
        </p:nvSpPr>
        <p:spPr bwMode="white">
          <a:xfrm>
            <a:off x="200025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217844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xmlns:a14="http://schemas.microsoft.com/office/drawing/2010/main">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CF6A-A616-4855-8A42-999BABB9D789}"/>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516530F4-49C3-4B56-A4B6-F8DC63912FA9}"/>
              </a:ext>
            </a:extLst>
          </p:cNvPr>
          <p:cNvSpPr>
            <a:spLocks noGrp="1"/>
          </p:cNvSpPr>
          <p:nvPr>
            <p:ph idx="1" hasCustomPrompt="1"/>
          </p:nvPr>
        </p:nvSpPr>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EAFC448-266B-444D-93B6-9E4322C451CC}"/>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232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CF6A-A616-4855-8A42-999BABB9D789}"/>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516530F4-49C3-4B56-A4B6-F8DC63912FA9}"/>
              </a:ext>
            </a:extLst>
          </p:cNvPr>
          <p:cNvSpPr>
            <a:spLocks noGrp="1"/>
          </p:cNvSpPr>
          <p:nvPr>
            <p:ph idx="1" hasCustomPrompt="1"/>
          </p:nvPr>
        </p:nvSpPr>
        <p:spPr>
          <a:xfrm>
            <a:off x="266700" y="1485900"/>
            <a:ext cx="11658600" cy="4735887"/>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EC23A44-ADDE-4F1D-A177-748BFC6D2350}"/>
              </a:ext>
            </a:extLst>
          </p:cNvPr>
          <p:cNvSpPr>
            <a:spLocks noGrp="1"/>
          </p:cNvSpPr>
          <p:nvPr>
            <p:ph type="body" sz="quarter" idx="10" hasCustomPrompt="1"/>
          </p:nvPr>
        </p:nvSpPr>
        <p:spPr>
          <a:xfrm>
            <a:off x="266700" y="1028700"/>
            <a:ext cx="11658600" cy="304800"/>
          </a:xfrm>
        </p:spPr>
        <p:txBody>
          <a:bodyPr lIns="109728"/>
          <a:lstStyle>
            <a:lvl1pPr marL="0" indent="0">
              <a:buNone/>
              <a:defRPr sz="1200" b="1" cap="all" spc="300" baseline="0">
                <a:solidFill>
                  <a:schemeClr val="accent1"/>
                </a:solidFill>
              </a:defRPr>
            </a:lvl1pPr>
          </a:lstStyle>
          <a:p>
            <a:pPr lvl="0"/>
            <a:r>
              <a:rPr lang="en-US" dirty="0"/>
              <a:t>Enter subtitle here</a:t>
            </a:r>
          </a:p>
        </p:txBody>
      </p:sp>
      <p:sp>
        <p:nvSpPr>
          <p:cNvPr id="5" name="Rectangle 4">
            <a:extLst>
              <a:ext uri="{FF2B5EF4-FFF2-40B4-BE49-F238E27FC236}">
                <a16:creationId xmlns:a16="http://schemas.microsoft.com/office/drawing/2014/main" id="{48087A0D-F943-449D-8AB1-ED5F9006853F}"/>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59108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648" userDrawn="1">
          <p15:clr>
            <a:srgbClr val="FBAE40"/>
          </p15:clr>
        </p15:guide>
        <p15:guide id="2" orient="horz" pos="840" userDrawn="1">
          <p15:clr>
            <a:srgbClr val="9FCC3B"/>
          </p15:clr>
        </p15:guide>
        <p15:guide id="3" orient="horz" pos="1128" userDrawn="1">
          <p15:clr>
            <a:srgbClr val="9FCC3B"/>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Bullet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CF6A-A616-4855-8A42-999BABB9D789}"/>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516530F4-49C3-4B56-A4B6-F8DC63912FA9}"/>
              </a:ext>
            </a:extLst>
          </p:cNvPr>
          <p:cNvSpPr>
            <a:spLocks noGrp="1"/>
          </p:cNvSpPr>
          <p:nvPr>
            <p:ph idx="1" hasCustomPrompt="1"/>
          </p:nvPr>
        </p:nvSpPr>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72B94DF-43D0-4F2E-B2F3-6E9D39C01841}"/>
              </a:ext>
            </a:extLst>
          </p:cNvPr>
          <p:cNvSpPr>
            <a:spLocks noGrp="1"/>
          </p:cNvSpPr>
          <p:nvPr>
            <p:ph type="body" sz="quarter" idx="10" hasCustomPrompt="1"/>
          </p:nvPr>
        </p:nvSpPr>
        <p:spPr>
          <a:xfrm>
            <a:off x="266700" y="1028700"/>
            <a:ext cx="11658600" cy="304800"/>
          </a:xfrm>
        </p:spPr>
        <p:txBody>
          <a:bodyPr lIns="109728"/>
          <a:lstStyle>
            <a:lvl1pPr marL="0" indent="0">
              <a:buNone/>
              <a:defRPr sz="1200" b="1" cap="all" spc="300" baseline="0">
                <a:solidFill>
                  <a:schemeClr val="accent1"/>
                </a:solidFill>
              </a:defRPr>
            </a:lvl1pPr>
          </a:lstStyle>
          <a:p>
            <a:pPr lvl="0"/>
            <a:r>
              <a:rPr lang="en-US" dirty="0"/>
              <a:t>Enter subtitle here</a:t>
            </a:r>
          </a:p>
        </p:txBody>
      </p:sp>
      <p:sp>
        <p:nvSpPr>
          <p:cNvPr id="5" name="Rectangle 4">
            <a:extLst>
              <a:ext uri="{FF2B5EF4-FFF2-40B4-BE49-F238E27FC236}">
                <a16:creationId xmlns:a16="http://schemas.microsoft.com/office/drawing/2014/main" id="{EE280F70-0F02-45DA-A5CE-D743BDDBADE0}"/>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87767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648" userDrawn="1">
          <p15:clr>
            <a:srgbClr val="FBAE40"/>
          </p15:clr>
        </p15:guide>
        <p15:guide id="2" orient="horz" pos="840" userDrawn="1">
          <p15:clr>
            <a:srgbClr val="9FCC3B"/>
          </p15:clr>
        </p15:guide>
        <p15:guide id="3" orient="horz" pos="1128" userDrawn="1">
          <p15:clr>
            <a:srgbClr val="9FCC3B"/>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B8BC-7E9D-42F1-85F0-1E706A77CF13}"/>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FEB9C709-31D4-4803-9FE9-354BB469B8FD}"/>
              </a:ext>
            </a:extLst>
          </p:cNvPr>
          <p:cNvSpPr>
            <a:spLocks noGrp="1"/>
          </p:cNvSpPr>
          <p:nvPr>
            <p:ph sz="half" idx="1" hasCustomPrompt="1"/>
          </p:nvPr>
        </p:nvSpPr>
        <p:spPr>
          <a:xfrm>
            <a:off x="266699" y="1485901"/>
            <a:ext cx="5694830" cy="47625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44B64F-0F5D-45D7-8855-5EDD1F2D43ED}"/>
              </a:ext>
            </a:extLst>
          </p:cNvPr>
          <p:cNvSpPr>
            <a:spLocks noGrp="1"/>
          </p:cNvSpPr>
          <p:nvPr>
            <p:ph sz="half" idx="2" hasCustomPrompt="1"/>
          </p:nvPr>
        </p:nvSpPr>
        <p:spPr>
          <a:xfrm>
            <a:off x="6230473" y="1485900"/>
            <a:ext cx="5688105" cy="47625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C6D65ED-7524-4C36-B4D8-6A1D0A3E2984}"/>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71145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B8BC-7E9D-42F1-85F0-1E706A77CF13}"/>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FEB9C709-31D4-4803-9FE9-354BB469B8FD}"/>
              </a:ext>
            </a:extLst>
          </p:cNvPr>
          <p:cNvSpPr>
            <a:spLocks noGrp="1"/>
          </p:cNvSpPr>
          <p:nvPr>
            <p:ph sz="half" idx="1" hasCustomPrompt="1"/>
          </p:nvPr>
        </p:nvSpPr>
        <p:spPr>
          <a:xfrm>
            <a:off x="266699" y="1485901"/>
            <a:ext cx="5694830" cy="47625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44B64F-0F5D-45D7-8855-5EDD1F2D43ED}"/>
              </a:ext>
            </a:extLst>
          </p:cNvPr>
          <p:cNvSpPr>
            <a:spLocks noGrp="1"/>
          </p:cNvSpPr>
          <p:nvPr>
            <p:ph sz="half" idx="2" hasCustomPrompt="1"/>
          </p:nvPr>
        </p:nvSpPr>
        <p:spPr>
          <a:xfrm>
            <a:off x="6230473" y="1485900"/>
            <a:ext cx="5688105" cy="4762499"/>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8CF33A67-0770-43E9-89C6-297F4ED4DCB5}"/>
              </a:ext>
            </a:extLst>
          </p:cNvPr>
          <p:cNvSpPr>
            <a:spLocks noGrp="1"/>
          </p:cNvSpPr>
          <p:nvPr>
            <p:ph type="body" sz="quarter" idx="10" hasCustomPrompt="1"/>
          </p:nvPr>
        </p:nvSpPr>
        <p:spPr>
          <a:xfrm>
            <a:off x="266700" y="1028700"/>
            <a:ext cx="11658600" cy="304800"/>
          </a:xfrm>
        </p:spPr>
        <p:txBody>
          <a:bodyPr lIns="109728"/>
          <a:lstStyle>
            <a:lvl1pPr marL="0" indent="0">
              <a:buNone/>
              <a:defRPr sz="1200" b="1" cap="all" spc="300" baseline="0">
                <a:solidFill>
                  <a:schemeClr val="accent1"/>
                </a:solidFill>
              </a:defRPr>
            </a:lvl1pPr>
          </a:lstStyle>
          <a:p>
            <a:pPr lvl="0"/>
            <a:r>
              <a:rPr lang="en-US" dirty="0"/>
              <a:t>Enter subtitle here</a:t>
            </a:r>
          </a:p>
        </p:txBody>
      </p:sp>
      <p:sp>
        <p:nvSpPr>
          <p:cNvPr id="6" name="Rectangle 5">
            <a:extLst>
              <a:ext uri="{FF2B5EF4-FFF2-40B4-BE49-F238E27FC236}">
                <a16:creationId xmlns:a16="http://schemas.microsoft.com/office/drawing/2014/main" id="{AABC6951-3130-4635-8F71-0EC6FA0E45E2}"/>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46757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pos="3840">
          <p15:clr>
            <a:srgbClr val="FBAE40"/>
          </p15:clr>
        </p15:guide>
        <p15:guide id="2" orient="horz" pos="552" userDrawn="1">
          <p15:clr>
            <a:srgbClr val="FBAE40"/>
          </p15:clr>
        </p15:guide>
        <p15:guide id="3" orient="horz" pos="840" userDrawn="1">
          <p15:clr>
            <a:srgbClr val="9FCC3B"/>
          </p15:clr>
        </p15:guide>
        <p15:guide id="4" orient="horz" pos="1128" userDrawn="1">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B8BC-7E9D-42F1-85F0-1E706A77CF13}"/>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FEB9C709-31D4-4803-9FE9-354BB469B8FD}"/>
              </a:ext>
            </a:extLst>
          </p:cNvPr>
          <p:cNvSpPr>
            <a:spLocks noGrp="1"/>
          </p:cNvSpPr>
          <p:nvPr>
            <p:ph sz="half" idx="1" hasCustomPrompt="1"/>
          </p:nvPr>
        </p:nvSpPr>
        <p:spPr>
          <a:xfrm>
            <a:off x="266699" y="1485901"/>
            <a:ext cx="5694830" cy="4762500"/>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44B64F-0F5D-45D7-8855-5EDD1F2D43ED}"/>
              </a:ext>
            </a:extLst>
          </p:cNvPr>
          <p:cNvSpPr>
            <a:spLocks noGrp="1"/>
          </p:cNvSpPr>
          <p:nvPr>
            <p:ph sz="half" idx="2" hasCustomPrompt="1"/>
          </p:nvPr>
        </p:nvSpPr>
        <p:spPr>
          <a:xfrm>
            <a:off x="6230473" y="1485900"/>
            <a:ext cx="5688105" cy="4762499"/>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A9846CC8-5274-49C0-A75A-15EB9CC58123}"/>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82681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B8BC-7E9D-42F1-85F0-1E706A77CF13}"/>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FEB9C709-31D4-4803-9FE9-354BB469B8FD}"/>
              </a:ext>
            </a:extLst>
          </p:cNvPr>
          <p:cNvSpPr>
            <a:spLocks noGrp="1"/>
          </p:cNvSpPr>
          <p:nvPr>
            <p:ph sz="half" idx="1" hasCustomPrompt="1"/>
          </p:nvPr>
        </p:nvSpPr>
        <p:spPr>
          <a:xfrm>
            <a:off x="266699" y="1485901"/>
            <a:ext cx="5694830" cy="4762500"/>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44B64F-0F5D-45D7-8855-5EDD1F2D43ED}"/>
              </a:ext>
            </a:extLst>
          </p:cNvPr>
          <p:cNvSpPr>
            <a:spLocks noGrp="1"/>
          </p:cNvSpPr>
          <p:nvPr>
            <p:ph sz="half" idx="2" hasCustomPrompt="1"/>
          </p:nvPr>
        </p:nvSpPr>
        <p:spPr>
          <a:xfrm>
            <a:off x="6230473" y="1485900"/>
            <a:ext cx="5688105" cy="4762499"/>
          </a:xfrm>
        </p:spPr>
        <p:txBody>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210810D-9DE1-4639-AF56-0B5089134771}"/>
              </a:ext>
            </a:extLst>
          </p:cNvPr>
          <p:cNvSpPr>
            <a:spLocks noGrp="1"/>
          </p:cNvSpPr>
          <p:nvPr>
            <p:ph type="body" sz="quarter" idx="10" hasCustomPrompt="1"/>
          </p:nvPr>
        </p:nvSpPr>
        <p:spPr>
          <a:xfrm>
            <a:off x="266700" y="1028700"/>
            <a:ext cx="11658600" cy="304800"/>
          </a:xfrm>
        </p:spPr>
        <p:txBody>
          <a:bodyPr lIns="109728"/>
          <a:lstStyle>
            <a:lvl1pPr marL="0" indent="0">
              <a:buNone/>
              <a:defRPr sz="1200" b="1" cap="all" spc="300" baseline="0">
                <a:solidFill>
                  <a:schemeClr val="accent1"/>
                </a:solidFill>
              </a:defRPr>
            </a:lvl1pPr>
          </a:lstStyle>
          <a:p>
            <a:pPr lvl="0"/>
            <a:r>
              <a:rPr lang="en-US" dirty="0"/>
              <a:t>Enter subtitle here</a:t>
            </a:r>
          </a:p>
        </p:txBody>
      </p:sp>
      <p:sp>
        <p:nvSpPr>
          <p:cNvPr id="6" name="Rectangle 5">
            <a:extLst>
              <a:ext uri="{FF2B5EF4-FFF2-40B4-BE49-F238E27FC236}">
                <a16:creationId xmlns:a16="http://schemas.microsoft.com/office/drawing/2014/main" id="{4BF97468-055A-4F99-83FB-01CA315E3BCD}"/>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49619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pos="3840">
          <p15:clr>
            <a:srgbClr val="FBAE40"/>
          </p15:clr>
        </p15:guide>
        <p15:guide id="2" orient="horz" pos="552" userDrawn="1">
          <p15:clr>
            <a:srgbClr val="FBAE40"/>
          </p15:clr>
        </p15:guide>
        <p15:guide id="3" orient="horz" pos="840" userDrawn="1">
          <p15:clr>
            <a:srgbClr val="9FCC3B"/>
          </p15:clr>
        </p15:guide>
        <p15:guide id="4" orient="horz" pos="1128" userDrawn="1">
          <p15:clr>
            <a:srgbClr val="9FCC3B"/>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CF6A-A616-4855-8A42-999BABB9D789}"/>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516530F4-49C3-4B56-A4B6-F8DC63912FA9}"/>
              </a:ext>
            </a:extLst>
          </p:cNvPr>
          <p:cNvSpPr>
            <a:spLocks noGrp="1"/>
          </p:cNvSpPr>
          <p:nvPr>
            <p:ph idx="1" hasCustomPrompt="1"/>
          </p:nvPr>
        </p:nvSpPr>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86ED97B-F696-4A1C-9EED-AC200B9FA071}"/>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77106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87398D-D09F-431F-A73E-033E078E85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0" y="0"/>
            <a:ext cx="12192000" cy="6846392"/>
          </a:xfrm>
          <a:prstGeom prst="rect">
            <a:avLst/>
          </a:prstGeom>
        </p:spPr>
      </p:pic>
      <p:sp>
        <p:nvSpPr>
          <p:cNvPr id="2" name="Title 1">
            <a:extLst>
              <a:ext uri="{FF2B5EF4-FFF2-40B4-BE49-F238E27FC236}">
                <a16:creationId xmlns:a16="http://schemas.microsoft.com/office/drawing/2014/main" id="{292E790E-76F0-4D5E-B7EC-B8F951C3401C}"/>
              </a:ext>
            </a:extLst>
          </p:cNvPr>
          <p:cNvSpPr>
            <a:spLocks noGrp="1"/>
          </p:cNvSpPr>
          <p:nvPr>
            <p:ph type="ctrTitle" hasCustomPrompt="1"/>
          </p:nvPr>
        </p:nvSpPr>
        <p:spPr>
          <a:xfrm>
            <a:off x="294715" y="2466975"/>
            <a:ext cx="9258300" cy="1532078"/>
          </a:xfrm>
        </p:spPr>
        <p:txBody>
          <a:bodyPr anchor="t"/>
          <a:lstStyle>
            <a:lvl1pPr algn="l">
              <a:defRPr sz="4800"/>
            </a:lvl1pPr>
          </a:lstStyle>
          <a:p>
            <a:r>
              <a:rPr lang="en-US" dirty="0"/>
              <a:t>Enter presentation title</a:t>
            </a:r>
          </a:p>
        </p:txBody>
      </p:sp>
      <p:sp>
        <p:nvSpPr>
          <p:cNvPr id="3" name="Subtitle 2">
            <a:extLst>
              <a:ext uri="{FF2B5EF4-FFF2-40B4-BE49-F238E27FC236}">
                <a16:creationId xmlns:a16="http://schemas.microsoft.com/office/drawing/2014/main" id="{92026F38-07F1-4A29-B763-A286B4BB566C}"/>
              </a:ext>
            </a:extLst>
          </p:cNvPr>
          <p:cNvSpPr>
            <a:spLocks noGrp="1"/>
          </p:cNvSpPr>
          <p:nvPr>
            <p:ph type="subTitle" idx="1" hasCustomPrompt="1"/>
          </p:nvPr>
        </p:nvSpPr>
        <p:spPr>
          <a:xfrm>
            <a:off x="294715" y="2056838"/>
            <a:ext cx="9258300" cy="251012"/>
          </a:xfrm>
        </p:spPr>
        <p:txBody>
          <a:bodyPr/>
          <a:lstStyle>
            <a:lvl1pPr marL="0" indent="0" algn="l">
              <a:buNone/>
              <a:defRPr sz="1200" b="1" cap="all" spc="3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Enter sponsor information (e.g., Sponsored by </a:t>
            </a:r>
            <a:r>
              <a:rPr lang="en-US" dirty="0" err="1"/>
              <a:t>Anycompany</a:t>
            </a:r>
            <a:r>
              <a:rPr lang="en-US" dirty="0"/>
              <a:t>)</a:t>
            </a:r>
          </a:p>
        </p:txBody>
      </p:sp>
      <p:sp>
        <p:nvSpPr>
          <p:cNvPr id="9" name="Text Placeholder 8">
            <a:extLst>
              <a:ext uri="{FF2B5EF4-FFF2-40B4-BE49-F238E27FC236}">
                <a16:creationId xmlns:a16="http://schemas.microsoft.com/office/drawing/2014/main" id="{C9F04552-DC54-4CF7-8F97-F505A735C21F}"/>
              </a:ext>
            </a:extLst>
          </p:cNvPr>
          <p:cNvSpPr>
            <a:spLocks noGrp="1"/>
          </p:cNvSpPr>
          <p:nvPr>
            <p:ph type="body" sz="quarter" idx="10" hasCustomPrompt="1"/>
          </p:nvPr>
        </p:nvSpPr>
        <p:spPr>
          <a:xfrm>
            <a:off x="294715" y="4622523"/>
            <a:ext cx="9258300" cy="348968"/>
          </a:xfrm>
        </p:spPr>
        <p:txBody>
          <a:bodyPr/>
          <a:lstStyle>
            <a:lvl1pPr marL="0" indent="0">
              <a:buNone/>
              <a:defRPr sz="2000" b="0" cap="none" spc="0" baseline="0"/>
            </a:lvl1pPr>
          </a:lstStyle>
          <a:p>
            <a:pPr lvl="0"/>
            <a:r>
              <a:rPr lang="en-US" dirty="0"/>
              <a:t>Speaker name (and pronouns)</a:t>
            </a:r>
          </a:p>
        </p:txBody>
      </p:sp>
      <p:sp>
        <p:nvSpPr>
          <p:cNvPr id="11" name="Text Placeholder 10">
            <a:extLst>
              <a:ext uri="{FF2B5EF4-FFF2-40B4-BE49-F238E27FC236}">
                <a16:creationId xmlns:a16="http://schemas.microsoft.com/office/drawing/2014/main" id="{27AA7E5E-154F-44A1-83B9-980206580D75}"/>
              </a:ext>
            </a:extLst>
          </p:cNvPr>
          <p:cNvSpPr>
            <a:spLocks noGrp="1"/>
          </p:cNvSpPr>
          <p:nvPr>
            <p:ph type="body" sz="quarter" idx="11" hasCustomPrompt="1"/>
          </p:nvPr>
        </p:nvSpPr>
        <p:spPr>
          <a:xfrm>
            <a:off x="294715" y="1457325"/>
            <a:ext cx="9258300" cy="251012"/>
          </a:xfrm>
        </p:spPr>
        <p:txBody>
          <a:bodyPr/>
          <a:lstStyle>
            <a:lvl1pPr marL="0" indent="0">
              <a:buNone/>
              <a:defRPr sz="1200" b="1" cap="all" spc="300" baseline="0">
                <a:solidFill>
                  <a:schemeClr val="accent1"/>
                </a:solidFill>
              </a:defRPr>
            </a:lvl1pPr>
          </a:lstStyle>
          <a:p>
            <a:pPr lvl="0"/>
            <a:r>
              <a:rPr lang="en-US" dirty="0"/>
              <a:t>Enter session ID</a:t>
            </a:r>
          </a:p>
        </p:txBody>
      </p:sp>
      <p:sp>
        <p:nvSpPr>
          <p:cNvPr id="12" name="Text Placeholder 10">
            <a:extLst>
              <a:ext uri="{FF2B5EF4-FFF2-40B4-BE49-F238E27FC236}">
                <a16:creationId xmlns:a16="http://schemas.microsoft.com/office/drawing/2014/main" id="{6EB611A1-7AEB-49CA-BF9D-DC8560338589}"/>
              </a:ext>
            </a:extLst>
          </p:cNvPr>
          <p:cNvSpPr>
            <a:spLocks noGrp="1"/>
          </p:cNvSpPr>
          <p:nvPr>
            <p:ph type="body" sz="quarter" idx="12" hasCustomPrompt="1"/>
          </p:nvPr>
        </p:nvSpPr>
        <p:spPr>
          <a:xfrm>
            <a:off x="294715" y="4971490"/>
            <a:ext cx="9258300" cy="820784"/>
          </a:xfrm>
        </p:spPr>
        <p:txBody>
          <a:bodyPr/>
          <a:lstStyle>
            <a:lvl1pPr marL="0" indent="0">
              <a:spcAft>
                <a:spcPts val="300"/>
              </a:spcAft>
              <a:buNone/>
              <a:defRPr sz="1600"/>
            </a:lvl1pPr>
          </a:lstStyle>
          <a:p>
            <a:pPr lvl="0"/>
            <a:r>
              <a:rPr lang="en-US" dirty="0"/>
              <a:t>Job title</a:t>
            </a:r>
            <a:br>
              <a:rPr lang="en-US" dirty="0"/>
            </a:br>
            <a:r>
              <a:rPr lang="en-US" dirty="0"/>
              <a:t>Company</a:t>
            </a:r>
          </a:p>
        </p:txBody>
      </p:sp>
      <p:pic>
        <p:nvPicPr>
          <p:cNvPr id="15" name="Picture 14">
            <a:extLst>
              <a:ext uri="{FF2B5EF4-FFF2-40B4-BE49-F238E27FC236}">
                <a16:creationId xmlns:a16="http://schemas.microsoft.com/office/drawing/2014/main" id="{218A1F76-B3DF-469B-AA90-AFC94429236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16" name="TextBox 3">
            <a:extLst>
              <a:ext uri="{FF2B5EF4-FFF2-40B4-BE49-F238E27FC236}">
                <a16:creationId xmlns:a16="http://schemas.microsoft.com/office/drawing/2014/main" id="{5DAEBA23-9261-43FC-9A6F-9EFDB2D128A2}"/>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136099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1296" userDrawn="1">
          <p15:clr>
            <a:srgbClr val="FBAE40"/>
          </p15:clr>
        </p15:guide>
        <p15:guide id="2" orient="horz" pos="1560" userDrawn="1">
          <p15:clr>
            <a:srgbClr val="FBAE40"/>
          </p15:clr>
        </p15:guide>
        <p15:guide id="3" orient="horz" pos="2904" userDrawn="1">
          <p15:clr>
            <a:srgbClr val="FBAE40"/>
          </p15:clr>
        </p15:guide>
        <p15:guide id="4" orient="horz" pos="3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B8BC-7E9D-42F1-85F0-1E706A77CF13}"/>
              </a:ext>
            </a:extLst>
          </p:cNvPr>
          <p:cNvSpPr>
            <a:spLocks noGrp="1"/>
          </p:cNvSpPr>
          <p:nvPr>
            <p:ph type="title" hasCustomPrompt="1"/>
          </p:nvPr>
        </p:nvSpPr>
        <p:spPr/>
        <p:txBody>
          <a:bodyPr/>
          <a:lstStyle>
            <a:lvl1pPr>
              <a:defRPr/>
            </a:lvl1pPr>
          </a:lstStyle>
          <a:p>
            <a:r>
              <a:rPr lang="en-US" dirty="0"/>
              <a:t>Code layout, two columns</a:t>
            </a:r>
          </a:p>
        </p:txBody>
      </p:sp>
      <p:sp>
        <p:nvSpPr>
          <p:cNvPr id="3" name="Content Placeholder 2">
            <a:extLst>
              <a:ext uri="{FF2B5EF4-FFF2-40B4-BE49-F238E27FC236}">
                <a16:creationId xmlns:a16="http://schemas.microsoft.com/office/drawing/2014/main" id="{FEB9C709-31D4-4803-9FE9-354BB469B8FD}"/>
              </a:ext>
            </a:extLst>
          </p:cNvPr>
          <p:cNvSpPr>
            <a:spLocks noGrp="1"/>
          </p:cNvSpPr>
          <p:nvPr>
            <p:ph sz="half" idx="1" hasCustomPrompt="1"/>
          </p:nvPr>
        </p:nvSpPr>
        <p:spPr>
          <a:xfrm>
            <a:off x="266699" y="1485901"/>
            <a:ext cx="5694830" cy="47625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644B64F-0F5D-45D7-8855-5EDD1F2D43ED}"/>
              </a:ext>
            </a:extLst>
          </p:cNvPr>
          <p:cNvSpPr>
            <a:spLocks noGrp="1"/>
          </p:cNvSpPr>
          <p:nvPr>
            <p:ph sz="half" idx="2" hasCustomPrompt="1"/>
          </p:nvPr>
        </p:nvSpPr>
        <p:spPr>
          <a:xfrm>
            <a:off x="6230473" y="1485900"/>
            <a:ext cx="5688105" cy="4762499"/>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63597C8-6089-457A-AA32-944087663514}"/>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0477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9E0-1951-4528-A023-A51C0A4F2CD9}"/>
              </a:ext>
            </a:extLst>
          </p:cNvPr>
          <p:cNvSpPr>
            <a:spLocks noGrp="1"/>
          </p:cNvSpPr>
          <p:nvPr>
            <p:ph type="title" hasCustomPrompt="1"/>
          </p:nvPr>
        </p:nvSpPr>
        <p:spPr>
          <a:xfrm>
            <a:off x="647700" y="1993900"/>
            <a:ext cx="8696325" cy="1943100"/>
          </a:xfrm>
        </p:spPr>
        <p:txBody>
          <a:bodyPr anchor="b"/>
          <a:lstStyle>
            <a:lvl1pPr>
              <a:defRPr sz="4800"/>
            </a:lvl1pPr>
          </a:lstStyle>
          <a:p>
            <a:r>
              <a:rPr lang="en-US" dirty="0"/>
              <a:t>Enter quote here. Reposition quote mark graphics to frame the quote.</a:t>
            </a:r>
          </a:p>
        </p:txBody>
      </p:sp>
      <p:sp>
        <p:nvSpPr>
          <p:cNvPr id="3" name="Text Placeholder 2">
            <a:extLst>
              <a:ext uri="{FF2B5EF4-FFF2-40B4-BE49-F238E27FC236}">
                <a16:creationId xmlns:a16="http://schemas.microsoft.com/office/drawing/2014/main" id="{41FAE163-15F4-4D5E-B813-249BE9960E01}"/>
              </a:ext>
            </a:extLst>
          </p:cNvPr>
          <p:cNvSpPr>
            <a:spLocks noGrp="1"/>
          </p:cNvSpPr>
          <p:nvPr>
            <p:ph type="body" idx="1" hasCustomPrompt="1"/>
          </p:nvPr>
        </p:nvSpPr>
        <p:spPr>
          <a:xfrm>
            <a:off x="647700" y="4737100"/>
            <a:ext cx="8696325" cy="409575"/>
          </a:xfrm>
        </p:spPr>
        <p:txBody>
          <a:bodyPr/>
          <a:lstStyle>
            <a:lvl1pPr marL="0" indent="0" algn="l">
              <a:buNone/>
              <a:defRPr sz="24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Quoted person’s name</a:t>
            </a:r>
          </a:p>
        </p:txBody>
      </p:sp>
      <p:sp>
        <p:nvSpPr>
          <p:cNvPr id="6" name="Text Placeholder 2">
            <a:extLst>
              <a:ext uri="{FF2B5EF4-FFF2-40B4-BE49-F238E27FC236}">
                <a16:creationId xmlns:a16="http://schemas.microsoft.com/office/drawing/2014/main" id="{0443C66C-2D1D-440D-929C-C83C3F2EF5EF}"/>
              </a:ext>
            </a:extLst>
          </p:cNvPr>
          <p:cNvSpPr>
            <a:spLocks noGrp="1"/>
          </p:cNvSpPr>
          <p:nvPr>
            <p:ph type="body" idx="10" hasCustomPrompt="1"/>
          </p:nvPr>
        </p:nvSpPr>
        <p:spPr>
          <a:xfrm>
            <a:off x="647700" y="5146675"/>
            <a:ext cx="8696325" cy="409575"/>
          </a:xfrm>
        </p:spPr>
        <p:txBody>
          <a:bodyPr/>
          <a:lstStyle>
            <a:lvl1pPr marL="0" indent="0" algn="l">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Quoted person’s affiliation</a:t>
            </a:r>
          </a:p>
        </p:txBody>
      </p:sp>
      <p:sp>
        <p:nvSpPr>
          <p:cNvPr id="9" name="Text Placeholder 15">
            <a:extLst>
              <a:ext uri="{FF2B5EF4-FFF2-40B4-BE49-F238E27FC236}">
                <a16:creationId xmlns:a16="http://schemas.microsoft.com/office/drawing/2014/main" id="{4B1ED314-A480-4150-84F1-57FDFE78D1BC}"/>
              </a:ext>
            </a:extLst>
          </p:cNvPr>
          <p:cNvSpPr>
            <a:spLocks noGrp="1"/>
          </p:cNvSpPr>
          <p:nvPr>
            <p:ph type="body" sz="quarter" idx="12" hasCustomPrompt="1"/>
          </p:nvPr>
        </p:nvSpPr>
        <p:spPr>
          <a:xfrm>
            <a:off x="338137" y="1985962"/>
            <a:ext cx="309563" cy="30956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0" name="Text Placeholder 15">
            <a:extLst>
              <a:ext uri="{FF2B5EF4-FFF2-40B4-BE49-F238E27FC236}">
                <a16:creationId xmlns:a16="http://schemas.microsoft.com/office/drawing/2014/main" id="{D1FA848D-5EBF-4888-A995-57146FCFF85E}"/>
              </a:ext>
            </a:extLst>
          </p:cNvPr>
          <p:cNvSpPr>
            <a:spLocks noGrp="1"/>
          </p:cNvSpPr>
          <p:nvPr>
            <p:ph type="body" sz="quarter" idx="13" hasCustomPrompt="1"/>
          </p:nvPr>
        </p:nvSpPr>
        <p:spPr>
          <a:xfrm>
            <a:off x="5684103" y="3430451"/>
            <a:ext cx="309563" cy="309563"/>
          </a:xfr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2" name="Rectangle 11">
            <a:extLst>
              <a:ext uri="{FF2B5EF4-FFF2-40B4-BE49-F238E27FC236}">
                <a16:creationId xmlns:a16="http://schemas.microsoft.com/office/drawing/2014/main" id="{4AE550BD-CB6D-4372-A359-F4068DCA1FCC}"/>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43353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2976" userDrawn="1">
          <p15:clr>
            <a:srgbClr val="FBAE40"/>
          </p15:clr>
        </p15:guide>
        <p15:guide id="2" pos="408" userDrawn="1">
          <p15:clr>
            <a:srgbClr val="FBAE40"/>
          </p15:clr>
        </p15:guide>
        <p15:guide id="3" pos="5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DF8A73-B46A-4AD6-884C-7D7848B694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0" y="0"/>
            <a:ext cx="12192000" cy="6858001"/>
          </a:xfrm>
          <a:prstGeom prst="rect">
            <a:avLst/>
          </a:prstGeom>
        </p:spPr>
      </p:pic>
      <p:sp>
        <p:nvSpPr>
          <p:cNvPr id="2" name="Title 1">
            <a:extLst>
              <a:ext uri="{FF2B5EF4-FFF2-40B4-BE49-F238E27FC236}">
                <a16:creationId xmlns:a16="http://schemas.microsoft.com/office/drawing/2014/main" id="{581149E0-1951-4528-A023-A51C0A4F2CD9}"/>
              </a:ext>
            </a:extLst>
          </p:cNvPr>
          <p:cNvSpPr>
            <a:spLocks noGrp="1"/>
          </p:cNvSpPr>
          <p:nvPr>
            <p:ph type="title" hasCustomPrompt="1"/>
          </p:nvPr>
        </p:nvSpPr>
        <p:spPr>
          <a:xfrm>
            <a:off x="381000" y="2390775"/>
            <a:ext cx="7670800" cy="1635125"/>
          </a:xfrm>
        </p:spPr>
        <p:txBody>
          <a:bodyPr anchor="ctr"/>
          <a:lstStyle>
            <a:lvl1pPr>
              <a:defRPr sz="5400"/>
            </a:lvl1pPr>
          </a:lstStyle>
          <a:p>
            <a:r>
              <a:rPr lang="en-US" dirty="0"/>
              <a:t>Section layout – Enter section name here</a:t>
            </a:r>
          </a:p>
        </p:txBody>
      </p:sp>
      <p:pic>
        <p:nvPicPr>
          <p:cNvPr id="9" name="Picture 8">
            <a:extLst>
              <a:ext uri="{FF2B5EF4-FFF2-40B4-BE49-F238E27FC236}">
                <a16:creationId xmlns:a16="http://schemas.microsoft.com/office/drawing/2014/main" id="{B34B06AC-799E-4DC1-8147-C19749D2936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10" name="TextBox 3">
            <a:extLst>
              <a:ext uri="{FF2B5EF4-FFF2-40B4-BE49-F238E27FC236}">
                <a16:creationId xmlns:a16="http://schemas.microsoft.com/office/drawing/2014/main" id="{2A1AC8FD-9DF0-4050-BE0F-2BD57C02C333}"/>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68770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20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CAD7A9-0C1B-4637-AB69-410627BBCD3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1" y="0"/>
            <a:ext cx="12192001" cy="6858000"/>
          </a:xfrm>
          <a:prstGeom prst="rect">
            <a:avLst/>
          </a:prstGeom>
        </p:spPr>
      </p:pic>
      <p:sp>
        <p:nvSpPr>
          <p:cNvPr id="2" name="Title 1">
            <a:extLst>
              <a:ext uri="{FF2B5EF4-FFF2-40B4-BE49-F238E27FC236}">
                <a16:creationId xmlns:a16="http://schemas.microsoft.com/office/drawing/2014/main" id="{581149E0-1951-4528-A023-A51C0A4F2CD9}"/>
              </a:ext>
            </a:extLst>
          </p:cNvPr>
          <p:cNvSpPr>
            <a:spLocks noGrp="1"/>
          </p:cNvSpPr>
          <p:nvPr>
            <p:ph type="title" hasCustomPrompt="1"/>
          </p:nvPr>
        </p:nvSpPr>
        <p:spPr>
          <a:xfrm>
            <a:off x="381000" y="2022475"/>
            <a:ext cx="7886700" cy="2371726"/>
          </a:xfrm>
        </p:spPr>
        <p:txBody>
          <a:bodyPr anchor="ctr"/>
          <a:lstStyle>
            <a:lvl1pPr>
              <a:defRPr sz="5400"/>
            </a:lvl1pPr>
          </a:lstStyle>
          <a:p>
            <a:r>
              <a:rPr lang="en-US" dirty="0"/>
              <a:t>Video or demo divider – Type “Video” or “Demo” here</a:t>
            </a:r>
          </a:p>
        </p:txBody>
      </p:sp>
      <p:pic>
        <p:nvPicPr>
          <p:cNvPr id="9" name="Picture 8">
            <a:extLst>
              <a:ext uri="{FF2B5EF4-FFF2-40B4-BE49-F238E27FC236}">
                <a16:creationId xmlns:a16="http://schemas.microsoft.com/office/drawing/2014/main" id="{947F0697-4559-494D-8A42-8EE6C1D4FF0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10" name="TextBox 3">
            <a:extLst>
              <a:ext uri="{FF2B5EF4-FFF2-40B4-BE49-F238E27FC236}">
                <a16:creationId xmlns:a16="http://schemas.microsoft.com/office/drawing/2014/main" id="{B1AEFCE1-8A6F-4AFE-97F2-D08611D834D8}"/>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346813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201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30F4C3-7D4A-46DA-850C-80F33645D4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CBA19DF-C258-4E93-9303-020C761A25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94672" y="2327672"/>
            <a:ext cx="2202656" cy="2202656"/>
          </a:xfrm>
          <a:prstGeom prst="rect">
            <a:avLst/>
          </a:prstGeom>
        </p:spPr>
      </p:pic>
      <p:sp>
        <p:nvSpPr>
          <p:cNvPr id="4" name="Media Placeholder 3">
            <a:extLst>
              <a:ext uri="{FF2B5EF4-FFF2-40B4-BE49-F238E27FC236}">
                <a16:creationId xmlns:a16="http://schemas.microsoft.com/office/drawing/2014/main" id="{BC284357-59EC-4742-99A5-CC1D7F057724}"/>
              </a:ext>
            </a:extLst>
          </p:cNvPr>
          <p:cNvSpPr>
            <a:spLocks noGrp="1"/>
          </p:cNvSpPr>
          <p:nvPr>
            <p:ph type="media" sz="quarter" idx="10" hasCustomPrompt="1"/>
          </p:nvPr>
        </p:nvSpPr>
        <p:spPr bwMode="ltGray">
          <a:xfrm>
            <a:off x="0" y="0"/>
            <a:ext cx="12192000" cy="6858000"/>
          </a:xfrm>
          <a:solidFill>
            <a:srgbClr val="000000">
              <a:alpha val="34118"/>
            </a:srgbClr>
          </a:solidFill>
        </p:spPr>
        <p:txBody>
          <a:bodyPr lIns="731520" anchor="ctr"/>
          <a:lstStyle>
            <a:lvl1pPr marL="0" indent="0">
              <a:buNone/>
              <a:defRPr/>
            </a:lvl1pPr>
          </a:lstStyle>
          <a:p>
            <a:r>
              <a:rPr lang="en-US" dirty="0"/>
              <a:t>Click icon to add video</a:t>
            </a:r>
          </a:p>
        </p:txBody>
      </p:sp>
      <p:pic>
        <p:nvPicPr>
          <p:cNvPr id="6" name="Picture 5">
            <a:extLst>
              <a:ext uri="{FF2B5EF4-FFF2-40B4-BE49-F238E27FC236}">
                <a16:creationId xmlns:a16="http://schemas.microsoft.com/office/drawing/2014/main" id="{5C8DCEFA-79CD-4D8F-B0A6-25430E82769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7" name="TextBox 3">
            <a:extLst>
              <a:ext uri="{FF2B5EF4-FFF2-40B4-BE49-F238E27FC236}">
                <a16:creationId xmlns:a16="http://schemas.microsoft.com/office/drawing/2014/main" id="{01F601EE-A12D-4843-980B-53E74876B5A8}"/>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39357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AB0A2-CA8E-4726-A512-195A657474D7}"/>
              </a:ext>
            </a:extLst>
          </p:cNvPr>
          <p:cNvSpPr>
            <a:spLocks noGrp="1"/>
          </p:cNvSpPr>
          <p:nvPr>
            <p:ph type="title" hasCustomPrompt="1"/>
          </p:nvPr>
        </p:nvSpPr>
        <p:spPr>
          <a:xfrm>
            <a:off x="266700" y="228601"/>
            <a:ext cx="11658600" cy="640975"/>
          </a:xfrm>
        </p:spPr>
        <p:txBody>
          <a:bodyPr/>
          <a:lstStyle>
            <a:lvl1pPr>
              <a:defRPr/>
            </a:lvl1pPr>
          </a:lstStyle>
          <a:p>
            <a:r>
              <a:rPr lang="en-US" dirty="0"/>
              <a:t>Comparison layout</a:t>
            </a:r>
          </a:p>
        </p:txBody>
      </p:sp>
      <p:sp>
        <p:nvSpPr>
          <p:cNvPr id="3" name="Text Placeholder 2">
            <a:extLst>
              <a:ext uri="{FF2B5EF4-FFF2-40B4-BE49-F238E27FC236}">
                <a16:creationId xmlns:a16="http://schemas.microsoft.com/office/drawing/2014/main" id="{4E9338ED-F59F-4D08-ADDD-87BA8BA27F0F}"/>
              </a:ext>
            </a:extLst>
          </p:cNvPr>
          <p:cNvSpPr>
            <a:spLocks noGrp="1"/>
          </p:cNvSpPr>
          <p:nvPr>
            <p:ph type="body" idx="1" hasCustomPrompt="1"/>
          </p:nvPr>
        </p:nvSpPr>
        <p:spPr>
          <a:xfrm>
            <a:off x="266699" y="1485900"/>
            <a:ext cx="5696712" cy="5191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F7C4376D-4122-4312-82F4-61348603A132}"/>
              </a:ext>
            </a:extLst>
          </p:cNvPr>
          <p:cNvSpPr>
            <a:spLocks noGrp="1"/>
          </p:cNvSpPr>
          <p:nvPr>
            <p:ph sz="half" idx="2" hasCustomPrompt="1"/>
          </p:nvPr>
        </p:nvSpPr>
        <p:spPr>
          <a:xfrm>
            <a:off x="266699" y="2155451"/>
            <a:ext cx="5696712" cy="4092950"/>
          </a:xfrm>
        </p:spPr>
        <p:txBody>
          <a:bodyPr/>
          <a:lstStyle>
            <a:lvl1pPr>
              <a:defRPr sz="2400"/>
            </a:lvl1pPr>
            <a:lvl2pPr>
              <a:defRPr sz="2000"/>
            </a:lvl2pPr>
            <a:lvl3pPr>
              <a:defRPr sz="1800"/>
            </a:lvl3pPr>
            <a:lvl4pPr>
              <a:defRPr sz="1600"/>
            </a:lvl4pPr>
            <a:lvl5pPr>
              <a:defRPr sz="16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5FE328-1410-4101-9F4D-7E9262CB7EFC}"/>
              </a:ext>
            </a:extLst>
          </p:cNvPr>
          <p:cNvSpPr>
            <a:spLocks noGrp="1"/>
          </p:cNvSpPr>
          <p:nvPr>
            <p:ph type="body" sz="quarter" idx="3" hasCustomPrompt="1"/>
          </p:nvPr>
        </p:nvSpPr>
        <p:spPr>
          <a:xfrm>
            <a:off x="6228591" y="1485900"/>
            <a:ext cx="5696712" cy="5191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0246FF0C-8B81-44F5-A3A1-4CB98AA5C1F1}"/>
              </a:ext>
            </a:extLst>
          </p:cNvPr>
          <p:cNvSpPr>
            <a:spLocks noGrp="1"/>
          </p:cNvSpPr>
          <p:nvPr>
            <p:ph sz="quarter" idx="4" hasCustomPrompt="1"/>
          </p:nvPr>
        </p:nvSpPr>
        <p:spPr>
          <a:xfrm>
            <a:off x="6228591" y="2155450"/>
            <a:ext cx="5696712" cy="4092950"/>
          </a:xfrm>
        </p:spPr>
        <p:txBody>
          <a:bodyPr/>
          <a:lstStyle>
            <a:lvl1pPr>
              <a:defRPr sz="2400"/>
            </a:lvl1pPr>
            <a:lvl2pPr>
              <a:defRPr sz="2000"/>
            </a:lvl2pPr>
            <a:lvl3pPr>
              <a:defRPr sz="1800"/>
            </a:lvl3pPr>
            <a:lvl4pPr>
              <a:defRPr sz="1600"/>
            </a:lvl4pPr>
            <a:lvl5pPr>
              <a:defRPr sz="16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926F65C-26AE-42D4-AD42-9E8321FC807F}"/>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4661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DE73-7EBE-45CD-B4BC-AC1B30124CEB}"/>
              </a:ext>
            </a:extLst>
          </p:cNvPr>
          <p:cNvSpPr>
            <a:spLocks noGrp="1"/>
          </p:cNvSpPr>
          <p:nvPr>
            <p:ph type="title" hasCustomPrompt="1"/>
          </p:nvPr>
        </p:nvSpPr>
        <p:spPr>
          <a:xfrm>
            <a:off x="266700" y="380999"/>
            <a:ext cx="5696710" cy="1038225"/>
          </a:xfrm>
        </p:spPr>
        <p:txBody>
          <a:bodyPr anchor="t"/>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A4F2DC2D-1664-4D0D-A224-7968E1C41DA7}"/>
              </a:ext>
            </a:extLst>
          </p:cNvPr>
          <p:cNvSpPr>
            <a:spLocks noGrp="1"/>
          </p:cNvSpPr>
          <p:nvPr>
            <p:ph idx="1" hasCustomPrompt="1"/>
          </p:nvPr>
        </p:nvSpPr>
        <p:spPr>
          <a:xfrm>
            <a:off x="6228591" y="380999"/>
            <a:ext cx="5696712" cy="58674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92EF63E-8469-4ADA-B59C-18948F036E90}"/>
              </a:ext>
            </a:extLst>
          </p:cNvPr>
          <p:cNvSpPr>
            <a:spLocks noGrp="1"/>
          </p:cNvSpPr>
          <p:nvPr>
            <p:ph type="body" sz="half" idx="2" hasCustomPrompt="1"/>
          </p:nvPr>
        </p:nvSpPr>
        <p:spPr>
          <a:xfrm>
            <a:off x="266700" y="1485900"/>
            <a:ext cx="5696711" cy="47625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5" name="Rectangle 4">
            <a:extLst>
              <a:ext uri="{FF2B5EF4-FFF2-40B4-BE49-F238E27FC236}">
                <a16:creationId xmlns:a16="http://schemas.microsoft.com/office/drawing/2014/main" id="{0191C451-3779-4BF8-A782-DAFC194DE894}"/>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73267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E932D-314A-43EC-A0A0-0CAEF1A49761}"/>
              </a:ext>
            </a:extLst>
          </p:cNvPr>
          <p:cNvSpPr>
            <a:spLocks noGrp="1"/>
          </p:cNvSpPr>
          <p:nvPr>
            <p:ph type="title" hasCustomPrompt="1"/>
          </p:nvPr>
        </p:nvSpPr>
        <p:spPr>
          <a:xfrm>
            <a:off x="266700" y="380999"/>
            <a:ext cx="5696710" cy="1038225"/>
          </a:xfrm>
        </p:spPr>
        <p:txBody>
          <a:bodyPr anchor="t"/>
          <a:lstStyle>
            <a:lvl1pPr>
              <a:defRPr sz="4000"/>
            </a:lvl1pPr>
          </a:lstStyle>
          <a:p>
            <a:r>
              <a:rPr lang="en-US" dirty="0"/>
              <a:t>Image with caption layout</a:t>
            </a:r>
          </a:p>
        </p:txBody>
      </p:sp>
      <p:sp>
        <p:nvSpPr>
          <p:cNvPr id="3" name="Picture Placeholder 2">
            <a:extLst>
              <a:ext uri="{FF2B5EF4-FFF2-40B4-BE49-F238E27FC236}">
                <a16:creationId xmlns:a16="http://schemas.microsoft.com/office/drawing/2014/main" id="{E2ED2352-23C4-43F2-BD02-FC5DA4CE203C}"/>
              </a:ext>
            </a:extLst>
          </p:cNvPr>
          <p:cNvSpPr>
            <a:spLocks noGrp="1"/>
          </p:cNvSpPr>
          <p:nvPr>
            <p:ph type="pic" idx="1" hasCustomPrompt="1"/>
          </p:nvPr>
        </p:nvSpPr>
        <p:spPr>
          <a:xfrm>
            <a:off x="6228590" y="380999"/>
            <a:ext cx="5696712" cy="58674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enter image</a:t>
            </a:r>
          </a:p>
        </p:txBody>
      </p:sp>
      <p:sp>
        <p:nvSpPr>
          <p:cNvPr id="4" name="Text Placeholder 3">
            <a:extLst>
              <a:ext uri="{FF2B5EF4-FFF2-40B4-BE49-F238E27FC236}">
                <a16:creationId xmlns:a16="http://schemas.microsoft.com/office/drawing/2014/main" id="{109BFC8B-22A6-43F5-BDCB-14CAED149CE5}"/>
              </a:ext>
            </a:extLst>
          </p:cNvPr>
          <p:cNvSpPr>
            <a:spLocks noGrp="1"/>
          </p:cNvSpPr>
          <p:nvPr>
            <p:ph type="body" sz="half" idx="2" hasCustomPrompt="1"/>
          </p:nvPr>
        </p:nvSpPr>
        <p:spPr>
          <a:xfrm>
            <a:off x="266700" y="1485900"/>
            <a:ext cx="5696711" cy="47625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5" name="Rectangle 4">
            <a:extLst>
              <a:ext uri="{FF2B5EF4-FFF2-40B4-BE49-F238E27FC236}">
                <a16:creationId xmlns:a16="http://schemas.microsoft.com/office/drawing/2014/main" id="{E5DB928B-BBB3-4808-9EDE-BD8115B2BFB3}"/>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9890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11CA8-40A8-4B1C-A4CF-C72646ED3909}"/>
              </a:ext>
            </a:extLst>
          </p:cNvPr>
          <p:cNvSpPr>
            <a:spLocks noGrp="1"/>
          </p:cNvSpPr>
          <p:nvPr>
            <p:ph type="title" hasCustomPrompt="1"/>
          </p:nvPr>
        </p:nvSpPr>
        <p:spPr/>
        <p:txBody>
          <a:bodyPr/>
          <a:lstStyle>
            <a:lvl1pPr>
              <a:defRPr/>
            </a:lvl1pPr>
          </a:lstStyle>
          <a:p>
            <a:r>
              <a:rPr lang="en-US" dirty="0"/>
              <a:t>Title and vertical text layout (for global)</a:t>
            </a:r>
          </a:p>
        </p:txBody>
      </p:sp>
      <p:sp>
        <p:nvSpPr>
          <p:cNvPr id="3" name="Vertical Text Placeholder 2">
            <a:extLst>
              <a:ext uri="{FF2B5EF4-FFF2-40B4-BE49-F238E27FC236}">
                <a16:creationId xmlns:a16="http://schemas.microsoft.com/office/drawing/2014/main" id="{EC714833-38ED-489D-8CAC-A742733025DD}"/>
              </a:ext>
            </a:extLst>
          </p:cNvPr>
          <p:cNvSpPr>
            <a:spLocks noGrp="1"/>
          </p:cNvSpPr>
          <p:nvPr>
            <p:ph type="body" orient="vert" idx="1" hasCustomPrompt="1"/>
          </p:nvPr>
        </p:nvSpPr>
        <p:spPr>
          <a:xfrm>
            <a:off x="266700" y="1485900"/>
            <a:ext cx="11658600" cy="4762500"/>
          </a:xfrm>
        </p:spPr>
        <p:txBody>
          <a:bodyPr vert="eaVert"/>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C3E00BB-EF51-4A35-BDAF-338891E17647}"/>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53652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8A3F2E-C228-48EF-A4BB-F9E8F8CC91AF}"/>
              </a:ext>
            </a:extLst>
          </p:cNvPr>
          <p:cNvSpPr>
            <a:spLocks noGrp="1"/>
          </p:cNvSpPr>
          <p:nvPr>
            <p:ph type="title" orient="vert" hasCustomPrompt="1"/>
          </p:nvPr>
        </p:nvSpPr>
        <p:spPr>
          <a:xfrm>
            <a:off x="10638972" y="381000"/>
            <a:ext cx="1286327" cy="5867400"/>
          </a:xfrm>
        </p:spPr>
        <p:txBody>
          <a:bodyPr vert="eaVert"/>
          <a:lstStyle>
            <a:lvl1pPr>
              <a:defRPr/>
            </a:lvl1pPr>
          </a:lstStyle>
          <a:p>
            <a:r>
              <a:rPr lang="en-US" dirty="0"/>
              <a:t>Vertical title and text (for global)</a:t>
            </a:r>
          </a:p>
        </p:txBody>
      </p:sp>
      <p:sp>
        <p:nvSpPr>
          <p:cNvPr id="3" name="Vertical Text Placeholder 2">
            <a:extLst>
              <a:ext uri="{FF2B5EF4-FFF2-40B4-BE49-F238E27FC236}">
                <a16:creationId xmlns:a16="http://schemas.microsoft.com/office/drawing/2014/main" id="{B166BCB9-6513-44F1-B347-202B5A98090B}"/>
              </a:ext>
            </a:extLst>
          </p:cNvPr>
          <p:cNvSpPr>
            <a:spLocks noGrp="1"/>
          </p:cNvSpPr>
          <p:nvPr>
            <p:ph type="body" orient="vert" idx="1" hasCustomPrompt="1"/>
          </p:nvPr>
        </p:nvSpPr>
        <p:spPr>
          <a:xfrm>
            <a:off x="266700" y="381000"/>
            <a:ext cx="10287000" cy="5867400"/>
          </a:xfrm>
        </p:spPr>
        <p:txBody>
          <a:bodyPr vert="eaVert"/>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378028-58A5-4C64-B10E-FD2F9E6D4CC4}"/>
              </a:ext>
            </a:extLst>
          </p:cNvPr>
          <p:cNvSpPr/>
          <p:nvPr userDrawn="1"/>
        </p:nvSpPr>
        <p:spPr bwMode="auto">
          <a:xfrm rot="5400000">
            <a:off x="-3338287" y="3338287"/>
            <a:ext cx="6858001" cy="181428"/>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92720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wo Speaker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F01F54-8D75-415F-AFEE-24905CB246B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0" y="0"/>
            <a:ext cx="12192000" cy="6846392"/>
          </a:xfrm>
          <a:prstGeom prst="rect">
            <a:avLst/>
          </a:prstGeom>
        </p:spPr>
      </p:pic>
      <p:sp>
        <p:nvSpPr>
          <p:cNvPr id="2" name="Title 1">
            <a:extLst>
              <a:ext uri="{FF2B5EF4-FFF2-40B4-BE49-F238E27FC236}">
                <a16:creationId xmlns:a16="http://schemas.microsoft.com/office/drawing/2014/main" id="{292E790E-76F0-4D5E-B7EC-B8F951C3401C}"/>
              </a:ext>
            </a:extLst>
          </p:cNvPr>
          <p:cNvSpPr>
            <a:spLocks noGrp="1"/>
          </p:cNvSpPr>
          <p:nvPr>
            <p:ph type="ctrTitle" hasCustomPrompt="1"/>
          </p:nvPr>
        </p:nvSpPr>
        <p:spPr>
          <a:xfrm>
            <a:off x="294715" y="2466975"/>
            <a:ext cx="9258300" cy="1532078"/>
          </a:xfrm>
        </p:spPr>
        <p:txBody>
          <a:bodyPr anchor="t"/>
          <a:lstStyle>
            <a:lvl1pPr algn="l">
              <a:defRPr sz="4800"/>
            </a:lvl1pPr>
          </a:lstStyle>
          <a:p>
            <a:r>
              <a:rPr lang="en-US" dirty="0"/>
              <a:t>Enter presentation title</a:t>
            </a:r>
          </a:p>
        </p:txBody>
      </p:sp>
      <p:sp>
        <p:nvSpPr>
          <p:cNvPr id="3" name="Subtitle 2">
            <a:extLst>
              <a:ext uri="{FF2B5EF4-FFF2-40B4-BE49-F238E27FC236}">
                <a16:creationId xmlns:a16="http://schemas.microsoft.com/office/drawing/2014/main" id="{92026F38-07F1-4A29-B763-A286B4BB566C}"/>
              </a:ext>
            </a:extLst>
          </p:cNvPr>
          <p:cNvSpPr>
            <a:spLocks noGrp="1"/>
          </p:cNvSpPr>
          <p:nvPr>
            <p:ph type="subTitle" idx="1" hasCustomPrompt="1"/>
          </p:nvPr>
        </p:nvSpPr>
        <p:spPr>
          <a:xfrm>
            <a:off x="294715" y="2056837"/>
            <a:ext cx="9258300" cy="251012"/>
          </a:xfrm>
        </p:spPr>
        <p:txBody>
          <a:bodyPr/>
          <a:lstStyle>
            <a:lvl1pPr marL="0" indent="0" algn="l">
              <a:buNone/>
              <a:defRPr sz="1200" b="1" cap="all" spc="3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Enter sponsor information (e.g., Sponsored by </a:t>
            </a:r>
            <a:r>
              <a:rPr lang="en-US" dirty="0" err="1"/>
              <a:t>Anycompany</a:t>
            </a:r>
            <a:r>
              <a:rPr lang="en-US" dirty="0"/>
              <a:t>)</a:t>
            </a:r>
          </a:p>
        </p:txBody>
      </p:sp>
      <p:sp>
        <p:nvSpPr>
          <p:cNvPr id="9" name="Text Placeholder 8">
            <a:extLst>
              <a:ext uri="{FF2B5EF4-FFF2-40B4-BE49-F238E27FC236}">
                <a16:creationId xmlns:a16="http://schemas.microsoft.com/office/drawing/2014/main" id="{C9F04552-DC54-4CF7-8F97-F505A735C21F}"/>
              </a:ext>
            </a:extLst>
          </p:cNvPr>
          <p:cNvSpPr>
            <a:spLocks noGrp="1"/>
          </p:cNvSpPr>
          <p:nvPr>
            <p:ph type="body" sz="quarter" idx="10" hasCustomPrompt="1"/>
          </p:nvPr>
        </p:nvSpPr>
        <p:spPr>
          <a:xfrm>
            <a:off x="294715" y="4622523"/>
            <a:ext cx="4412876" cy="348967"/>
          </a:xfrm>
        </p:spPr>
        <p:txBody>
          <a:bodyPr/>
          <a:lstStyle>
            <a:lvl1pPr marL="0" indent="0">
              <a:buNone/>
              <a:defRPr sz="2000" b="0" cap="none" spc="0" baseline="0"/>
            </a:lvl1pPr>
          </a:lstStyle>
          <a:p>
            <a:pPr lvl="0"/>
            <a:r>
              <a:rPr lang="en-US" dirty="0"/>
              <a:t>Speaker name (and pronouns)</a:t>
            </a:r>
          </a:p>
        </p:txBody>
      </p:sp>
      <p:sp>
        <p:nvSpPr>
          <p:cNvPr id="11" name="Text Placeholder 10">
            <a:extLst>
              <a:ext uri="{FF2B5EF4-FFF2-40B4-BE49-F238E27FC236}">
                <a16:creationId xmlns:a16="http://schemas.microsoft.com/office/drawing/2014/main" id="{27AA7E5E-154F-44A1-83B9-980206580D75}"/>
              </a:ext>
            </a:extLst>
          </p:cNvPr>
          <p:cNvSpPr>
            <a:spLocks noGrp="1"/>
          </p:cNvSpPr>
          <p:nvPr>
            <p:ph type="body" sz="quarter" idx="11" hasCustomPrompt="1"/>
          </p:nvPr>
        </p:nvSpPr>
        <p:spPr>
          <a:xfrm>
            <a:off x="294715" y="1457325"/>
            <a:ext cx="9258300" cy="251012"/>
          </a:xfrm>
        </p:spPr>
        <p:txBody>
          <a:bodyPr/>
          <a:lstStyle>
            <a:lvl1pPr marL="0" indent="0">
              <a:buNone/>
              <a:defRPr sz="1200" b="1" cap="all" spc="300" baseline="0">
                <a:solidFill>
                  <a:schemeClr val="accent1"/>
                </a:solidFill>
              </a:defRPr>
            </a:lvl1pPr>
          </a:lstStyle>
          <a:p>
            <a:pPr lvl="0"/>
            <a:r>
              <a:rPr lang="en-US" dirty="0"/>
              <a:t>Enter session ID</a:t>
            </a:r>
          </a:p>
        </p:txBody>
      </p:sp>
      <p:sp>
        <p:nvSpPr>
          <p:cNvPr id="12" name="Text Placeholder 10">
            <a:extLst>
              <a:ext uri="{FF2B5EF4-FFF2-40B4-BE49-F238E27FC236}">
                <a16:creationId xmlns:a16="http://schemas.microsoft.com/office/drawing/2014/main" id="{6EB611A1-7AEB-49CA-BF9D-DC8560338589}"/>
              </a:ext>
            </a:extLst>
          </p:cNvPr>
          <p:cNvSpPr>
            <a:spLocks noGrp="1"/>
          </p:cNvSpPr>
          <p:nvPr>
            <p:ph type="body" sz="quarter" idx="12" hasCustomPrompt="1"/>
          </p:nvPr>
        </p:nvSpPr>
        <p:spPr>
          <a:xfrm>
            <a:off x="294715" y="4971490"/>
            <a:ext cx="4412876" cy="820784"/>
          </a:xfrm>
        </p:spPr>
        <p:txBody>
          <a:bodyPr/>
          <a:lstStyle>
            <a:lvl1pPr marL="0" indent="0">
              <a:spcAft>
                <a:spcPts val="300"/>
              </a:spcAft>
              <a:buNone/>
              <a:defRPr sz="1600"/>
            </a:lvl1pPr>
          </a:lstStyle>
          <a:p>
            <a:pPr lvl="0"/>
            <a:r>
              <a:rPr lang="en-US" dirty="0"/>
              <a:t>Job title</a:t>
            </a:r>
            <a:br>
              <a:rPr lang="en-US" dirty="0"/>
            </a:br>
            <a:r>
              <a:rPr lang="en-US" dirty="0"/>
              <a:t>Company</a:t>
            </a:r>
          </a:p>
        </p:txBody>
      </p:sp>
      <p:sp>
        <p:nvSpPr>
          <p:cNvPr id="10" name="Text Placeholder 8">
            <a:extLst>
              <a:ext uri="{FF2B5EF4-FFF2-40B4-BE49-F238E27FC236}">
                <a16:creationId xmlns:a16="http://schemas.microsoft.com/office/drawing/2014/main" id="{45B36910-4794-464D-B560-88808B774069}"/>
              </a:ext>
            </a:extLst>
          </p:cNvPr>
          <p:cNvSpPr>
            <a:spLocks noGrp="1"/>
          </p:cNvSpPr>
          <p:nvPr>
            <p:ph type="body" sz="quarter" idx="13" hasCustomPrompt="1"/>
          </p:nvPr>
        </p:nvSpPr>
        <p:spPr>
          <a:xfrm>
            <a:off x="4910418" y="4622523"/>
            <a:ext cx="4412876" cy="348967"/>
          </a:xfrm>
        </p:spPr>
        <p:txBody>
          <a:bodyPr/>
          <a:lstStyle>
            <a:lvl1pPr marL="0" indent="0">
              <a:buNone/>
              <a:defRPr sz="2000" b="0" cap="none" spc="0" baseline="0"/>
            </a:lvl1pPr>
          </a:lstStyle>
          <a:p>
            <a:pPr lvl="0"/>
            <a:r>
              <a:rPr lang="en-US" dirty="0"/>
              <a:t>Speaker name (and pronouns)</a:t>
            </a:r>
          </a:p>
        </p:txBody>
      </p:sp>
      <p:sp>
        <p:nvSpPr>
          <p:cNvPr id="15" name="Text Placeholder 10">
            <a:extLst>
              <a:ext uri="{FF2B5EF4-FFF2-40B4-BE49-F238E27FC236}">
                <a16:creationId xmlns:a16="http://schemas.microsoft.com/office/drawing/2014/main" id="{32C3E26B-3408-4221-9B0D-CC1302CC6AC9}"/>
              </a:ext>
            </a:extLst>
          </p:cNvPr>
          <p:cNvSpPr>
            <a:spLocks noGrp="1"/>
          </p:cNvSpPr>
          <p:nvPr>
            <p:ph type="body" sz="quarter" idx="14" hasCustomPrompt="1"/>
          </p:nvPr>
        </p:nvSpPr>
        <p:spPr>
          <a:xfrm>
            <a:off x="4910418" y="4971490"/>
            <a:ext cx="4412876" cy="820784"/>
          </a:xfrm>
        </p:spPr>
        <p:txBody>
          <a:bodyPr/>
          <a:lstStyle>
            <a:lvl1pPr marL="0" indent="0">
              <a:spcAft>
                <a:spcPts val="300"/>
              </a:spcAft>
              <a:buNone/>
              <a:defRPr sz="1600"/>
            </a:lvl1pPr>
          </a:lstStyle>
          <a:p>
            <a:pPr lvl="0"/>
            <a:r>
              <a:rPr lang="en-US" dirty="0"/>
              <a:t>Job title</a:t>
            </a:r>
            <a:br>
              <a:rPr lang="en-US" dirty="0"/>
            </a:br>
            <a:r>
              <a:rPr lang="en-US" dirty="0"/>
              <a:t>Company</a:t>
            </a:r>
          </a:p>
        </p:txBody>
      </p:sp>
      <p:pic>
        <p:nvPicPr>
          <p:cNvPr id="17" name="Picture 16">
            <a:extLst>
              <a:ext uri="{FF2B5EF4-FFF2-40B4-BE49-F238E27FC236}">
                <a16:creationId xmlns:a16="http://schemas.microsoft.com/office/drawing/2014/main" id="{0E91EF2C-AFEF-47B4-8C5F-4EF6397FDE0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18" name="TextBox 3">
            <a:extLst>
              <a:ext uri="{FF2B5EF4-FFF2-40B4-BE49-F238E27FC236}">
                <a16:creationId xmlns:a16="http://schemas.microsoft.com/office/drawing/2014/main" id="{B3021470-2E41-4E38-8161-90DC1BBC9C51}"/>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325950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1296" userDrawn="1">
          <p15:clr>
            <a:srgbClr val="FBAE40"/>
          </p15:clr>
        </p15:guide>
        <p15:guide id="2" orient="horz" pos="1560" userDrawn="1">
          <p15:clr>
            <a:srgbClr val="FBAE40"/>
          </p15:clr>
        </p15:guide>
        <p15:guide id="3" orient="horz" pos="2904" userDrawn="1">
          <p15:clr>
            <a:srgbClr val="FBAE40"/>
          </p15:clr>
        </p15:guide>
        <p15:guide id="4" orient="horz" pos="3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AEE82C-76AA-4297-8390-4EA0F2A39A0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0" y="0"/>
            <a:ext cx="12212672" cy="6858000"/>
          </a:xfrm>
          <a:prstGeom prst="rect">
            <a:avLst/>
          </a:prstGeom>
        </p:spPr>
      </p:pic>
      <p:sp>
        <p:nvSpPr>
          <p:cNvPr id="2" name="TextBox 1">
            <a:extLst>
              <a:ext uri="{FF2B5EF4-FFF2-40B4-BE49-F238E27FC236}">
                <a16:creationId xmlns:a16="http://schemas.microsoft.com/office/drawing/2014/main" id="{B5806356-DAEF-46A2-98E1-877CA4BCF4FF}"/>
              </a:ext>
            </a:extLst>
          </p:cNvPr>
          <p:cNvSpPr txBox="1"/>
          <p:nvPr userDrawn="1"/>
        </p:nvSpPr>
        <p:spPr bwMode="white">
          <a:xfrm>
            <a:off x="200025" y="1854200"/>
            <a:ext cx="8470901" cy="1587500"/>
          </a:xfrm>
          <a:prstGeom prst="rect">
            <a:avLst/>
          </a:prstGeom>
          <a:noFill/>
        </p:spPr>
        <p:txBody>
          <a:bodyPr lIns="182880" tIns="91440" rIns="146304" bIns="91440"/>
          <a:lstStyle>
            <a:lvl1pPr defTabSz="1097278">
              <a:lnSpc>
                <a:spcPct val="90000"/>
              </a:lnSpc>
              <a:spcBef>
                <a:spcPct val="0"/>
              </a:spcBef>
              <a:buNone/>
              <a:defRPr lang="en-US" sz="6600" b="0" cap="none" spc="-118" baseline="0" dirty="0" smtClean="0">
                <a:ln w="3175">
                  <a:noFill/>
                </a:ln>
                <a:solidFill>
                  <a:schemeClr val="bg1"/>
                </a:solidFill>
                <a:effectLst/>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eaLnBrk="1" fontAlgn="auto" hangingPunct="1">
              <a:spcAft>
                <a:spcPts val="0"/>
              </a:spcAft>
              <a:defRPr/>
            </a:pPr>
            <a:r>
              <a:rPr sz="9600" b="0" i="0" spc="-300" dirty="0">
                <a:solidFill>
                  <a:schemeClr val="tx1"/>
                </a:solidFill>
                <a:latin typeface="Amazon Ember Heavy" panose="020B0603020204020204" pitchFamily="34" charset="0"/>
                <a:ea typeface="Amazon Ember Heavy" panose="020B0603020204020204" pitchFamily="34" charset="0"/>
                <a:cs typeface="Amazon Ember Heavy" panose="020B0603020204020204" pitchFamily="34" charset="0"/>
              </a:rPr>
              <a:t>Thank you!</a:t>
            </a:r>
          </a:p>
        </p:txBody>
      </p:sp>
      <p:sp>
        <p:nvSpPr>
          <p:cNvPr id="3" name="Text Placeholder 12">
            <a:extLst>
              <a:ext uri="{FF2B5EF4-FFF2-40B4-BE49-F238E27FC236}">
                <a16:creationId xmlns:a16="http://schemas.microsoft.com/office/drawing/2014/main" id="{B01A8FF3-3ECA-4923-A9D3-B61BD058D4F4}"/>
              </a:ext>
            </a:extLst>
          </p:cNvPr>
          <p:cNvSpPr>
            <a:spLocks noGrp="1"/>
          </p:cNvSpPr>
          <p:nvPr>
            <p:ph type="body" sz="quarter" idx="10" hasCustomPrompt="1"/>
          </p:nvPr>
        </p:nvSpPr>
        <p:spPr>
          <a:xfrm>
            <a:off x="285750" y="3429000"/>
            <a:ext cx="3429000" cy="533400"/>
          </a:xfrm>
        </p:spPr>
        <p:txBody>
          <a:bodyPr anchor="b" anchorCtr="0"/>
          <a:lstStyle>
            <a:lvl1pPr marL="0" indent="0">
              <a:buNone/>
              <a:defRPr sz="2000"/>
            </a:lvl1pPr>
            <a:lvl2pPr marL="365760" indent="0">
              <a:buNone/>
              <a:defRPr/>
            </a:lvl2pPr>
            <a:lvl3pPr marL="777240" indent="0">
              <a:buNone/>
              <a:defRPr/>
            </a:lvl3pPr>
            <a:lvl4pPr marL="1051560" indent="0">
              <a:buNone/>
              <a:defRPr/>
            </a:lvl4pPr>
            <a:lvl5pPr marL="1051560" indent="0">
              <a:buNone/>
              <a:defRPr/>
            </a:lvl5pPr>
          </a:lstStyle>
          <a:p>
            <a:pPr lvl="0"/>
            <a:r>
              <a:rPr lang="en-US" dirty="0"/>
              <a:t>Speaker name</a:t>
            </a:r>
          </a:p>
        </p:txBody>
      </p:sp>
      <p:sp>
        <p:nvSpPr>
          <p:cNvPr id="4" name="Text Placeholder 12">
            <a:extLst>
              <a:ext uri="{FF2B5EF4-FFF2-40B4-BE49-F238E27FC236}">
                <a16:creationId xmlns:a16="http://schemas.microsoft.com/office/drawing/2014/main" id="{6A085611-CBA7-4433-94B9-4685A223D802}"/>
              </a:ext>
            </a:extLst>
          </p:cNvPr>
          <p:cNvSpPr>
            <a:spLocks noGrp="1"/>
          </p:cNvSpPr>
          <p:nvPr>
            <p:ph type="body" sz="quarter" idx="11" hasCustomPrompt="1"/>
          </p:nvPr>
        </p:nvSpPr>
        <p:spPr>
          <a:xfrm>
            <a:off x="285750" y="3962400"/>
            <a:ext cx="3429000" cy="1778000"/>
          </a:xfrm>
        </p:spPr>
        <p:txBody>
          <a:bodyPr tIns="91440" anchor="t" anchorCtr="0"/>
          <a:lstStyle>
            <a:lvl1pPr marL="0" indent="0">
              <a:spcAft>
                <a:spcPts val="300"/>
              </a:spcAft>
              <a:buNone/>
              <a:defRPr sz="1600"/>
            </a:lvl1pPr>
            <a:lvl2pPr marL="365760" indent="0">
              <a:buNone/>
              <a:defRPr/>
            </a:lvl2pPr>
            <a:lvl3pPr marL="777240" indent="0">
              <a:buNone/>
              <a:defRPr/>
            </a:lvl3pPr>
            <a:lvl4pPr marL="1051560" indent="0">
              <a:buNone/>
              <a:defRPr/>
            </a:lvl4pPr>
            <a:lvl5pPr marL="1051560" indent="0">
              <a:buNone/>
              <a:defRPr/>
            </a:lvl5pPr>
          </a:lstStyle>
          <a:p>
            <a:pPr lvl="0"/>
            <a:r>
              <a:rPr lang="en-US" dirty="0"/>
              <a:t>Speaker contact info</a:t>
            </a:r>
          </a:p>
        </p:txBody>
      </p:sp>
      <p:sp>
        <p:nvSpPr>
          <p:cNvPr id="5" name="Text Placeholder 12">
            <a:extLst>
              <a:ext uri="{FF2B5EF4-FFF2-40B4-BE49-F238E27FC236}">
                <a16:creationId xmlns:a16="http://schemas.microsoft.com/office/drawing/2014/main" id="{EE810DF0-8FD4-4519-90BC-545BBEF2B960}"/>
              </a:ext>
            </a:extLst>
          </p:cNvPr>
          <p:cNvSpPr>
            <a:spLocks noGrp="1"/>
          </p:cNvSpPr>
          <p:nvPr>
            <p:ph type="body" sz="quarter" idx="12" hasCustomPrompt="1"/>
          </p:nvPr>
        </p:nvSpPr>
        <p:spPr>
          <a:xfrm>
            <a:off x="3752100" y="3429000"/>
            <a:ext cx="3429000" cy="533400"/>
          </a:xfrm>
        </p:spPr>
        <p:txBody>
          <a:bodyPr anchor="b" anchorCtr="0"/>
          <a:lstStyle>
            <a:lvl1pPr marL="0" indent="0">
              <a:buNone/>
              <a:defRPr sz="2000"/>
            </a:lvl1pPr>
            <a:lvl2pPr marL="365760" indent="0">
              <a:buNone/>
              <a:defRPr/>
            </a:lvl2pPr>
            <a:lvl3pPr marL="777240" indent="0">
              <a:buNone/>
              <a:defRPr/>
            </a:lvl3pPr>
            <a:lvl4pPr marL="1051560" indent="0">
              <a:buNone/>
              <a:defRPr/>
            </a:lvl4pPr>
            <a:lvl5pPr marL="1051560" indent="0">
              <a:buNone/>
              <a:defRPr/>
            </a:lvl5pPr>
          </a:lstStyle>
          <a:p>
            <a:pPr lvl="0"/>
            <a:r>
              <a:rPr lang="en-US" dirty="0"/>
              <a:t>Speaker name</a:t>
            </a:r>
          </a:p>
        </p:txBody>
      </p:sp>
      <p:sp>
        <p:nvSpPr>
          <p:cNvPr id="6" name="Text Placeholder 12">
            <a:extLst>
              <a:ext uri="{FF2B5EF4-FFF2-40B4-BE49-F238E27FC236}">
                <a16:creationId xmlns:a16="http://schemas.microsoft.com/office/drawing/2014/main" id="{F9723858-CBF1-4C20-88BC-A7492336B64C}"/>
              </a:ext>
            </a:extLst>
          </p:cNvPr>
          <p:cNvSpPr>
            <a:spLocks noGrp="1"/>
          </p:cNvSpPr>
          <p:nvPr>
            <p:ph type="body" sz="quarter" idx="13" hasCustomPrompt="1"/>
          </p:nvPr>
        </p:nvSpPr>
        <p:spPr>
          <a:xfrm>
            <a:off x="3752100" y="3962400"/>
            <a:ext cx="3429000" cy="1778000"/>
          </a:xfrm>
        </p:spPr>
        <p:txBody>
          <a:bodyPr tIns="91440" anchor="t" anchorCtr="0"/>
          <a:lstStyle>
            <a:lvl1pPr marL="0" indent="0">
              <a:spcAft>
                <a:spcPts val="300"/>
              </a:spcAft>
              <a:buNone/>
              <a:defRPr sz="1600"/>
            </a:lvl1pPr>
            <a:lvl2pPr marL="365760" indent="0">
              <a:buNone/>
              <a:defRPr/>
            </a:lvl2pPr>
            <a:lvl3pPr marL="777240" indent="0">
              <a:buNone/>
              <a:defRPr/>
            </a:lvl3pPr>
            <a:lvl4pPr marL="1051560" indent="0">
              <a:buNone/>
              <a:defRPr/>
            </a:lvl4pPr>
            <a:lvl5pPr marL="1051560" indent="0">
              <a:buNone/>
              <a:defRPr/>
            </a:lvl5pPr>
          </a:lstStyle>
          <a:p>
            <a:pPr lvl="0"/>
            <a:r>
              <a:rPr lang="en-US" dirty="0"/>
              <a:t>Speaker contact info</a:t>
            </a:r>
          </a:p>
        </p:txBody>
      </p:sp>
      <p:sp>
        <p:nvSpPr>
          <p:cNvPr id="7" name="Text Placeholder 12">
            <a:extLst>
              <a:ext uri="{FF2B5EF4-FFF2-40B4-BE49-F238E27FC236}">
                <a16:creationId xmlns:a16="http://schemas.microsoft.com/office/drawing/2014/main" id="{00FE7B35-27F6-4D21-BAC9-6CC5D4115017}"/>
              </a:ext>
            </a:extLst>
          </p:cNvPr>
          <p:cNvSpPr>
            <a:spLocks noGrp="1"/>
          </p:cNvSpPr>
          <p:nvPr>
            <p:ph type="body" sz="quarter" idx="14" hasCustomPrompt="1"/>
          </p:nvPr>
        </p:nvSpPr>
        <p:spPr>
          <a:xfrm>
            <a:off x="7213220" y="3429000"/>
            <a:ext cx="3429000" cy="533400"/>
          </a:xfrm>
        </p:spPr>
        <p:txBody>
          <a:bodyPr anchor="b" anchorCtr="0"/>
          <a:lstStyle>
            <a:lvl1pPr marL="0" indent="0">
              <a:buNone/>
              <a:defRPr sz="2000"/>
            </a:lvl1pPr>
            <a:lvl2pPr marL="365760" indent="0">
              <a:buNone/>
              <a:defRPr/>
            </a:lvl2pPr>
            <a:lvl3pPr marL="777240" indent="0">
              <a:buNone/>
              <a:defRPr/>
            </a:lvl3pPr>
            <a:lvl4pPr marL="1051560" indent="0">
              <a:buNone/>
              <a:defRPr/>
            </a:lvl4pPr>
            <a:lvl5pPr marL="1051560" indent="0">
              <a:buNone/>
              <a:defRPr/>
            </a:lvl5pPr>
          </a:lstStyle>
          <a:p>
            <a:pPr lvl="0"/>
            <a:r>
              <a:rPr lang="en-US" dirty="0"/>
              <a:t>Speaker name</a:t>
            </a:r>
          </a:p>
        </p:txBody>
      </p:sp>
      <p:sp>
        <p:nvSpPr>
          <p:cNvPr id="8" name="Text Placeholder 12">
            <a:extLst>
              <a:ext uri="{FF2B5EF4-FFF2-40B4-BE49-F238E27FC236}">
                <a16:creationId xmlns:a16="http://schemas.microsoft.com/office/drawing/2014/main" id="{17D4A7A7-0980-44E2-83F0-39D25D25F605}"/>
              </a:ext>
            </a:extLst>
          </p:cNvPr>
          <p:cNvSpPr>
            <a:spLocks noGrp="1"/>
          </p:cNvSpPr>
          <p:nvPr>
            <p:ph type="body" sz="quarter" idx="15" hasCustomPrompt="1"/>
          </p:nvPr>
        </p:nvSpPr>
        <p:spPr>
          <a:xfrm>
            <a:off x="7213220" y="3962400"/>
            <a:ext cx="3429000" cy="1778000"/>
          </a:xfrm>
        </p:spPr>
        <p:txBody>
          <a:bodyPr tIns="91440" anchor="t" anchorCtr="0"/>
          <a:lstStyle>
            <a:lvl1pPr marL="0" indent="0">
              <a:spcAft>
                <a:spcPts val="300"/>
              </a:spcAft>
              <a:buNone/>
              <a:defRPr sz="1600"/>
            </a:lvl1pPr>
            <a:lvl2pPr marL="365760" indent="0">
              <a:buNone/>
              <a:defRPr/>
            </a:lvl2pPr>
            <a:lvl3pPr marL="777240" indent="0">
              <a:buNone/>
              <a:defRPr/>
            </a:lvl3pPr>
            <a:lvl4pPr marL="1051560" indent="0">
              <a:buNone/>
              <a:defRPr/>
            </a:lvl4pPr>
            <a:lvl5pPr marL="1051560" indent="0">
              <a:buNone/>
              <a:defRPr/>
            </a:lvl5pPr>
          </a:lstStyle>
          <a:p>
            <a:pPr lvl="0"/>
            <a:r>
              <a:rPr lang="en-US" dirty="0"/>
              <a:t>Speaker contact info</a:t>
            </a:r>
          </a:p>
        </p:txBody>
      </p:sp>
      <p:pic>
        <p:nvPicPr>
          <p:cNvPr id="12" name="Picture 11">
            <a:extLst>
              <a:ext uri="{FF2B5EF4-FFF2-40B4-BE49-F238E27FC236}">
                <a16:creationId xmlns:a16="http://schemas.microsoft.com/office/drawing/2014/main" id="{B84330CE-85AA-4EF7-92DC-4391ED6543C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13" name="TextBox 3">
            <a:extLst>
              <a:ext uri="{FF2B5EF4-FFF2-40B4-BE49-F238E27FC236}">
                <a16:creationId xmlns:a16="http://schemas.microsoft.com/office/drawing/2014/main" id="{CFA378EB-1F2A-43B8-812A-2C9ADE0B691A}"/>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80169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Surv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FCA692-0A86-4A98-94F7-84F5A4C199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0" y="0"/>
            <a:ext cx="12212672" cy="6858000"/>
          </a:xfrm>
          <a:prstGeom prst="rect">
            <a:avLst/>
          </a:prstGeom>
        </p:spPr>
      </p:pic>
      <p:sp>
        <p:nvSpPr>
          <p:cNvPr id="2" name="Oval 1">
            <a:extLst>
              <a:ext uri="{FF2B5EF4-FFF2-40B4-BE49-F238E27FC236}">
                <a16:creationId xmlns:a16="http://schemas.microsoft.com/office/drawing/2014/main" id="{22B5E503-0F79-40B7-B435-ECB0CB5B6FCB}"/>
              </a:ext>
            </a:extLst>
          </p:cNvPr>
          <p:cNvSpPr/>
          <p:nvPr userDrawn="1"/>
        </p:nvSpPr>
        <p:spPr bwMode="auto">
          <a:xfrm>
            <a:off x="5299710" y="1445839"/>
            <a:ext cx="1592580" cy="1592580"/>
          </a:xfrm>
          <a:prstGeom prst="ellipse">
            <a:avLst/>
          </a:prstGeom>
          <a:solidFill>
            <a:schemeClr val="accent6">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365760" rIns="182880" bIns="146304" anchor="ctr"/>
          <a:lstStyle/>
          <a:p>
            <a:pPr algn="ctr" defTabSz="932472" eaLnBrk="1" hangingPunct="1">
              <a:lnSpc>
                <a:spcPct val="90000"/>
              </a:lnSpc>
              <a:defRPr/>
            </a:pPr>
            <a:r>
              <a:rPr lang="en-US" sz="11500" b="1" dirty="0">
                <a:gradFill>
                  <a:gsLst>
                    <a:gs pos="0">
                      <a:srgbClr val="FFFFFF"/>
                    </a:gs>
                    <a:gs pos="100000">
                      <a:srgbClr val="FFFFFF"/>
                    </a:gs>
                  </a:gsLst>
                  <a:lin ang="5400000" scaled="0"/>
                </a:gradFill>
                <a:ea typeface="Amazon Ember" panose="020B0603020204020204" pitchFamily="34" charset="0"/>
                <a:cs typeface="Amazon Ember" panose="020B0603020204020204" pitchFamily="34" charset="0"/>
              </a:rPr>
              <a:t>!</a:t>
            </a:r>
          </a:p>
        </p:txBody>
      </p:sp>
      <p:sp>
        <p:nvSpPr>
          <p:cNvPr id="3" name="TextBox 2">
            <a:extLst>
              <a:ext uri="{FF2B5EF4-FFF2-40B4-BE49-F238E27FC236}">
                <a16:creationId xmlns:a16="http://schemas.microsoft.com/office/drawing/2014/main" id="{32355E09-FB4E-4048-88DC-D059F27881EC}"/>
              </a:ext>
            </a:extLst>
          </p:cNvPr>
          <p:cNvSpPr txBox="1"/>
          <p:nvPr userDrawn="1"/>
        </p:nvSpPr>
        <p:spPr>
          <a:xfrm>
            <a:off x="3378200" y="3178119"/>
            <a:ext cx="5435600" cy="1625060"/>
          </a:xfrm>
          <a:prstGeom prst="rect">
            <a:avLst/>
          </a:prstGeom>
          <a:noFill/>
        </p:spPr>
        <p:txBody>
          <a:bodyPr wrap="square" lIns="182880" tIns="146304" rIns="182880" bIns="146304" rtlCol="0">
            <a:spAutoFit/>
          </a:bodyPr>
          <a:lstStyle/>
          <a:p>
            <a:pPr algn="ctr">
              <a:lnSpc>
                <a:spcPct val="90000"/>
              </a:lnSpc>
              <a:spcAft>
                <a:spcPts val="1800"/>
              </a:spcAft>
            </a:pPr>
            <a:r>
              <a:rPr lang="en-US" sz="4800" dirty="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rPr>
              <a:t>Please complete the session survey</a:t>
            </a:r>
          </a:p>
        </p:txBody>
      </p:sp>
      <p:pic>
        <p:nvPicPr>
          <p:cNvPr id="7" name="Picture 6">
            <a:extLst>
              <a:ext uri="{FF2B5EF4-FFF2-40B4-BE49-F238E27FC236}">
                <a16:creationId xmlns:a16="http://schemas.microsoft.com/office/drawing/2014/main" id="{6993DBB6-D5CB-47F0-934B-F7B7B5CAF3D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8" name="TextBox 3">
            <a:extLst>
              <a:ext uri="{FF2B5EF4-FFF2-40B4-BE49-F238E27FC236}">
                <a16:creationId xmlns:a16="http://schemas.microsoft.com/office/drawing/2014/main" id="{9402F4C0-C95E-40AC-8428-FA474C0D97E8}"/>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22026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DBD99C-CDA3-EB4E-BD09-962B5E148DFC}"/>
              </a:ext>
            </a:extLst>
          </p:cNvPr>
          <p:cNvSpPr>
            <a:spLocks noGrp="1"/>
          </p:cNvSpPr>
          <p:nvPr>
            <p:ph type="title"/>
          </p:nvPr>
        </p:nvSpPr>
        <p:spPr>
          <a:xfrm>
            <a:off x="609750" y="245774"/>
            <a:ext cx="10779708" cy="727655"/>
          </a:xfrm>
          <a:prstGeom prst="rect">
            <a:avLst/>
          </a:prstGeom>
        </p:spPr>
        <p:txBody>
          <a:bodyPr/>
          <a:lstStyle>
            <a:lvl1pPr>
              <a:defRPr sz="4267"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B5E86449-4952-8F42-BC88-1EB458F55A8F}"/>
              </a:ext>
            </a:extLst>
          </p:cNvPr>
          <p:cNvSpPr/>
          <p:nvPr userDrawn="1"/>
        </p:nvSpPr>
        <p:spPr>
          <a:xfrm>
            <a:off x="1" y="245774"/>
            <a:ext cx="373039" cy="7276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latin typeface="Amazon Ember Light" panose="020B0403020204020204" pitchFamily="34" charset="0"/>
            </a:endParaRPr>
          </a:p>
        </p:txBody>
      </p:sp>
      <p:pic>
        <p:nvPicPr>
          <p:cNvPr id="11" name="Picture 10">
            <a:extLst>
              <a:ext uri="{FF2B5EF4-FFF2-40B4-BE49-F238E27FC236}">
                <a16:creationId xmlns:a16="http://schemas.microsoft.com/office/drawing/2014/main" id="{D9EDDAF0-6209-7D47-91A8-17B32802474A}"/>
              </a:ext>
            </a:extLst>
          </p:cNvPr>
          <p:cNvPicPr>
            <a:picLocks noChangeAspect="1"/>
          </p:cNvPicPr>
          <p:nvPr userDrawn="1"/>
        </p:nvPicPr>
        <p:blipFill>
          <a:blip r:embed="rId2"/>
          <a:stretch>
            <a:fillRect/>
          </a:stretch>
        </p:blipFill>
        <p:spPr>
          <a:xfrm>
            <a:off x="10250860" y="6232700"/>
            <a:ext cx="1291133" cy="397272"/>
          </a:xfrm>
          <a:prstGeom prst="rect">
            <a:avLst/>
          </a:prstGeom>
        </p:spPr>
      </p:pic>
      <p:sp>
        <p:nvSpPr>
          <p:cNvPr id="3" name="Text Placeholder 2">
            <a:extLst>
              <a:ext uri="{FF2B5EF4-FFF2-40B4-BE49-F238E27FC236}">
                <a16:creationId xmlns:a16="http://schemas.microsoft.com/office/drawing/2014/main" id="{BB77467C-46B8-294D-8663-E6A09A51EF46}"/>
              </a:ext>
            </a:extLst>
          </p:cNvPr>
          <p:cNvSpPr>
            <a:spLocks noGrp="1"/>
          </p:cNvSpPr>
          <p:nvPr>
            <p:ph type="body" sz="quarter" idx="10"/>
          </p:nvPr>
        </p:nvSpPr>
        <p:spPr>
          <a:xfrm>
            <a:off x="609600" y="1119736"/>
            <a:ext cx="10780184" cy="4752675"/>
          </a:xfrm>
          <a:prstGeom prst="rect">
            <a:avLst/>
          </a:prstGeom>
        </p:spPr>
        <p:txBody>
          <a:bodyPr/>
          <a:lstStyle>
            <a:lvl1pP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buClr>
                <a:schemeClr val="tx2"/>
              </a:buCl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523962" indent="-304792">
              <a:buClr>
                <a:schemeClr val="tx2"/>
              </a:buClr>
              <a:buFont typeface="System Font Regular"/>
              <a:buChar cha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2133547" indent="-304792">
              <a:buClr>
                <a:schemeClr val="tx2"/>
              </a:buClr>
              <a:buFont typeface="System Font Regular"/>
              <a:buChar cha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743131" indent="-304792">
              <a:buClr>
                <a:schemeClr val="tx2"/>
              </a:buClr>
              <a:buFont typeface="System Font Regular"/>
              <a:buChar char="+"/>
              <a:defRPr sz="2133"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0253595"/>
      </p:ext>
    </p:extLst>
  </p:cSld>
  <p:clrMapOvr>
    <a:masterClrMapping/>
  </p:clrMapOvr>
  <p:extLst>
    <p:ext uri="{DCECCB84-F9BA-43D5-87BE-67443E8EF086}">
      <p15:sldGuideLst xmlns:p15="http://schemas.microsoft.com/office/powerpoint/2012/main">
        <p15:guide id="1" pos="288">
          <p15:clr>
            <a:srgbClr val="FBAE40"/>
          </p15:clr>
        </p15:guide>
        <p15:guide id="2" pos="5568">
          <p15:clr>
            <a:srgbClr val="FBAE40"/>
          </p15:clr>
        </p15:guide>
        <p15:guide id="3" orient="horz" pos="16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Three Speaker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C46049D-F0E6-4F5F-B4B7-76721B2DAC1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bwMode="ltGray">
          <a:xfrm>
            <a:off x="0" y="0"/>
            <a:ext cx="12192000" cy="6846392"/>
          </a:xfrm>
          <a:prstGeom prst="rect">
            <a:avLst/>
          </a:prstGeom>
        </p:spPr>
      </p:pic>
      <p:sp>
        <p:nvSpPr>
          <p:cNvPr id="2" name="Title 1">
            <a:extLst>
              <a:ext uri="{FF2B5EF4-FFF2-40B4-BE49-F238E27FC236}">
                <a16:creationId xmlns:a16="http://schemas.microsoft.com/office/drawing/2014/main" id="{292E790E-76F0-4D5E-B7EC-B8F951C3401C}"/>
              </a:ext>
            </a:extLst>
          </p:cNvPr>
          <p:cNvSpPr>
            <a:spLocks noGrp="1"/>
          </p:cNvSpPr>
          <p:nvPr>
            <p:ph type="ctrTitle" hasCustomPrompt="1"/>
          </p:nvPr>
        </p:nvSpPr>
        <p:spPr>
          <a:xfrm>
            <a:off x="294715" y="2466975"/>
            <a:ext cx="9258300" cy="1532078"/>
          </a:xfrm>
        </p:spPr>
        <p:txBody>
          <a:bodyPr anchor="t"/>
          <a:lstStyle>
            <a:lvl1pPr algn="l">
              <a:defRPr sz="4800"/>
            </a:lvl1pPr>
          </a:lstStyle>
          <a:p>
            <a:r>
              <a:rPr lang="en-US" dirty="0"/>
              <a:t>Enter presentation title</a:t>
            </a:r>
          </a:p>
        </p:txBody>
      </p:sp>
      <p:sp>
        <p:nvSpPr>
          <p:cNvPr id="3" name="Subtitle 2">
            <a:extLst>
              <a:ext uri="{FF2B5EF4-FFF2-40B4-BE49-F238E27FC236}">
                <a16:creationId xmlns:a16="http://schemas.microsoft.com/office/drawing/2014/main" id="{92026F38-07F1-4A29-B763-A286B4BB566C}"/>
              </a:ext>
            </a:extLst>
          </p:cNvPr>
          <p:cNvSpPr>
            <a:spLocks noGrp="1"/>
          </p:cNvSpPr>
          <p:nvPr>
            <p:ph type="subTitle" idx="1" hasCustomPrompt="1"/>
          </p:nvPr>
        </p:nvSpPr>
        <p:spPr>
          <a:xfrm>
            <a:off x="294715" y="2056837"/>
            <a:ext cx="9258300" cy="251012"/>
          </a:xfrm>
        </p:spPr>
        <p:txBody>
          <a:bodyPr/>
          <a:lstStyle>
            <a:lvl1pPr marL="0" indent="0" algn="l">
              <a:buNone/>
              <a:defRPr sz="1200" b="1" cap="all" spc="3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Enter sponsor information (e.g., Sponsored by </a:t>
            </a:r>
            <a:r>
              <a:rPr lang="en-US" dirty="0" err="1"/>
              <a:t>Anycompany</a:t>
            </a:r>
            <a:r>
              <a:rPr lang="en-US" dirty="0"/>
              <a:t>)</a:t>
            </a:r>
          </a:p>
        </p:txBody>
      </p:sp>
      <p:sp>
        <p:nvSpPr>
          <p:cNvPr id="9" name="Text Placeholder 8">
            <a:extLst>
              <a:ext uri="{FF2B5EF4-FFF2-40B4-BE49-F238E27FC236}">
                <a16:creationId xmlns:a16="http://schemas.microsoft.com/office/drawing/2014/main" id="{C9F04552-DC54-4CF7-8F97-F505A735C21F}"/>
              </a:ext>
            </a:extLst>
          </p:cNvPr>
          <p:cNvSpPr>
            <a:spLocks noGrp="1"/>
          </p:cNvSpPr>
          <p:nvPr>
            <p:ph type="body" sz="quarter" idx="10" hasCustomPrompt="1"/>
          </p:nvPr>
        </p:nvSpPr>
        <p:spPr>
          <a:xfrm>
            <a:off x="294715" y="4622523"/>
            <a:ext cx="3166782" cy="368577"/>
          </a:xfrm>
        </p:spPr>
        <p:txBody>
          <a:bodyPr/>
          <a:lstStyle>
            <a:lvl1pPr marL="0" indent="0">
              <a:buNone/>
              <a:defRPr sz="2000" b="0" cap="none" spc="0" baseline="0"/>
            </a:lvl1pPr>
          </a:lstStyle>
          <a:p>
            <a:pPr lvl="0"/>
            <a:r>
              <a:rPr lang="en-US" dirty="0"/>
              <a:t>Speaker name (pronouns)</a:t>
            </a:r>
          </a:p>
        </p:txBody>
      </p:sp>
      <p:sp>
        <p:nvSpPr>
          <p:cNvPr id="11" name="Text Placeholder 10">
            <a:extLst>
              <a:ext uri="{FF2B5EF4-FFF2-40B4-BE49-F238E27FC236}">
                <a16:creationId xmlns:a16="http://schemas.microsoft.com/office/drawing/2014/main" id="{27AA7E5E-154F-44A1-83B9-980206580D75}"/>
              </a:ext>
            </a:extLst>
          </p:cNvPr>
          <p:cNvSpPr>
            <a:spLocks noGrp="1"/>
          </p:cNvSpPr>
          <p:nvPr>
            <p:ph type="body" sz="quarter" idx="11" hasCustomPrompt="1"/>
          </p:nvPr>
        </p:nvSpPr>
        <p:spPr>
          <a:xfrm>
            <a:off x="294715" y="1457325"/>
            <a:ext cx="9258300" cy="251012"/>
          </a:xfrm>
        </p:spPr>
        <p:txBody>
          <a:bodyPr/>
          <a:lstStyle>
            <a:lvl1pPr marL="0" indent="0">
              <a:buNone/>
              <a:defRPr sz="1200" b="1" cap="all" spc="300" baseline="0">
                <a:solidFill>
                  <a:schemeClr val="accent1"/>
                </a:solidFill>
              </a:defRPr>
            </a:lvl1pPr>
          </a:lstStyle>
          <a:p>
            <a:pPr lvl="0"/>
            <a:r>
              <a:rPr lang="en-US" dirty="0"/>
              <a:t>Enter session ID</a:t>
            </a:r>
          </a:p>
        </p:txBody>
      </p:sp>
      <p:sp>
        <p:nvSpPr>
          <p:cNvPr id="12" name="Text Placeholder 10">
            <a:extLst>
              <a:ext uri="{FF2B5EF4-FFF2-40B4-BE49-F238E27FC236}">
                <a16:creationId xmlns:a16="http://schemas.microsoft.com/office/drawing/2014/main" id="{6EB611A1-7AEB-49CA-BF9D-DC8560338589}"/>
              </a:ext>
            </a:extLst>
          </p:cNvPr>
          <p:cNvSpPr>
            <a:spLocks noGrp="1"/>
          </p:cNvSpPr>
          <p:nvPr>
            <p:ph type="body" sz="quarter" idx="12" hasCustomPrompt="1"/>
          </p:nvPr>
        </p:nvSpPr>
        <p:spPr>
          <a:xfrm>
            <a:off x="294715" y="4971490"/>
            <a:ext cx="3166782" cy="820784"/>
          </a:xfrm>
        </p:spPr>
        <p:txBody>
          <a:bodyPr/>
          <a:lstStyle>
            <a:lvl1pPr marL="0" indent="0">
              <a:spcAft>
                <a:spcPts val="300"/>
              </a:spcAft>
              <a:buNone/>
              <a:defRPr sz="1600"/>
            </a:lvl1pPr>
          </a:lstStyle>
          <a:p>
            <a:pPr lvl="0"/>
            <a:r>
              <a:rPr lang="en-US" dirty="0"/>
              <a:t>Job title</a:t>
            </a:r>
            <a:br>
              <a:rPr lang="en-US" dirty="0"/>
            </a:br>
            <a:r>
              <a:rPr lang="en-US" dirty="0"/>
              <a:t>Company</a:t>
            </a:r>
          </a:p>
        </p:txBody>
      </p:sp>
      <p:sp>
        <p:nvSpPr>
          <p:cNvPr id="10" name="Text Placeholder 8">
            <a:extLst>
              <a:ext uri="{FF2B5EF4-FFF2-40B4-BE49-F238E27FC236}">
                <a16:creationId xmlns:a16="http://schemas.microsoft.com/office/drawing/2014/main" id="{45B36910-4794-464D-B560-88808B774069}"/>
              </a:ext>
            </a:extLst>
          </p:cNvPr>
          <p:cNvSpPr>
            <a:spLocks noGrp="1"/>
          </p:cNvSpPr>
          <p:nvPr>
            <p:ph type="body" sz="quarter" idx="13" hasCustomPrompt="1"/>
          </p:nvPr>
        </p:nvSpPr>
        <p:spPr>
          <a:xfrm>
            <a:off x="3538815" y="4622523"/>
            <a:ext cx="3166782" cy="368577"/>
          </a:xfrm>
        </p:spPr>
        <p:txBody>
          <a:bodyPr/>
          <a:lstStyle>
            <a:lvl1pPr marL="0" indent="0">
              <a:buNone/>
              <a:defRPr sz="2000" b="0" cap="none" spc="0" baseline="0"/>
            </a:lvl1pPr>
          </a:lstStyle>
          <a:p>
            <a:pPr lvl="0"/>
            <a:r>
              <a:rPr lang="en-US" dirty="0"/>
              <a:t>Speaker name (pronouns)</a:t>
            </a:r>
          </a:p>
        </p:txBody>
      </p:sp>
      <p:sp>
        <p:nvSpPr>
          <p:cNvPr id="15" name="Text Placeholder 10">
            <a:extLst>
              <a:ext uri="{FF2B5EF4-FFF2-40B4-BE49-F238E27FC236}">
                <a16:creationId xmlns:a16="http://schemas.microsoft.com/office/drawing/2014/main" id="{32C3E26B-3408-4221-9B0D-CC1302CC6AC9}"/>
              </a:ext>
            </a:extLst>
          </p:cNvPr>
          <p:cNvSpPr>
            <a:spLocks noGrp="1"/>
          </p:cNvSpPr>
          <p:nvPr>
            <p:ph type="body" sz="quarter" idx="14" hasCustomPrompt="1"/>
          </p:nvPr>
        </p:nvSpPr>
        <p:spPr>
          <a:xfrm>
            <a:off x="3538815" y="4971490"/>
            <a:ext cx="3166782" cy="820784"/>
          </a:xfrm>
        </p:spPr>
        <p:txBody>
          <a:bodyPr/>
          <a:lstStyle>
            <a:lvl1pPr marL="0" indent="0">
              <a:spcAft>
                <a:spcPts val="300"/>
              </a:spcAft>
              <a:buNone/>
              <a:defRPr sz="1600"/>
            </a:lvl1pPr>
          </a:lstStyle>
          <a:p>
            <a:pPr lvl="0"/>
            <a:r>
              <a:rPr lang="en-US" dirty="0"/>
              <a:t>Job title</a:t>
            </a:r>
            <a:br>
              <a:rPr lang="en-US" dirty="0"/>
            </a:br>
            <a:r>
              <a:rPr lang="en-US" dirty="0"/>
              <a:t>Company</a:t>
            </a:r>
          </a:p>
        </p:txBody>
      </p:sp>
      <p:sp>
        <p:nvSpPr>
          <p:cNvPr id="16" name="Text Placeholder 8">
            <a:extLst>
              <a:ext uri="{FF2B5EF4-FFF2-40B4-BE49-F238E27FC236}">
                <a16:creationId xmlns:a16="http://schemas.microsoft.com/office/drawing/2014/main" id="{761BB60E-6894-4067-9799-7A3B63842B9D}"/>
              </a:ext>
            </a:extLst>
          </p:cNvPr>
          <p:cNvSpPr>
            <a:spLocks noGrp="1"/>
          </p:cNvSpPr>
          <p:nvPr>
            <p:ph type="body" sz="quarter" idx="15" hasCustomPrompt="1"/>
          </p:nvPr>
        </p:nvSpPr>
        <p:spPr>
          <a:xfrm>
            <a:off x="6801965" y="4622523"/>
            <a:ext cx="3166782" cy="368577"/>
          </a:xfrm>
        </p:spPr>
        <p:txBody>
          <a:bodyPr/>
          <a:lstStyle>
            <a:lvl1pPr marL="0" indent="0">
              <a:buNone/>
              <a:defRPr sz="2000" b="0" cap="none" spc="0" baseline="0"/>
            </a:lvl1pPr>
          </a:lstStyle>
          <a:p>
            <a:pPr lvl="0"/>
            <a:r>
              <a:rPr lang="en-US" dirty="0"/>
              <a:t>Speaker name (pronouns)</a:t>
            </a:r>
          </a:p>
        </p:txBody>
      </p:sp>
      <p:sp>
        <p:nvSpPr>
          <p:cNvPr id="17" name="Text Placeholder 10">
            <a:extLst>
              <a:ext uri="{FF2B5EF4-FFF2-40B4-BE49-F238E27FC236}">
                <a16:creationId xmlns:a16="http://schemas.microsoft.com/office/drawing/2014/main" id="{87AD72BF-6239-4DAB-B0FE-63CCF755B721}"/>
              </a:ext>
            </a:extLst>
          </p:cNvPr>
          <p:cNvSpPr>
            <a:spLocks noGrp="1"/>
          </p:cNvSpPr>
          <p:nvPr>
            <p:ph type="body" sz="quarter" idx="16" hasCustomPrompt="1"/>
          </p:nvPr>
        </p:nvSpPr>
        <p:spPr>
          <a:xfrm>
            <a:off x="6801965" y="4971490"/>
            <a:ext cx="3166782" cy="820784"/>
          </a:xfrm>
        </p:spPr>
        <p:txBody>
          <a:bodyPr/>
          <a:lstStyle>
            <a:lvl1pPr marL="0" indent="0">
              <a:spcAft>
                <a:spcPts val="300"/>
              </a:spcAft>
              <a:buNone/>
              <a:defRPr sz="1600"/>
            </a:lvl1pPr>
          </a:lstStyle>
          <a:p>
            <a:pPr lvl="0"/>
            <a:r>
              <a:rPr lang="en-US" dirty="0"/>
              <a:t>Job title</a:t>
            </a:r>
            <a:br>
              <a:rPr lang="en-US" dirty="0"/>
            </a:br>
            <a:r>
              <a:rPr lang="en-US" dirty="0"/>
              <a:t>Company</a:t>
            </a:r>
          </a:p>
        </p:txBody>
      </p:sp>
      <p:pic>
        <p:nvPicPr>
          <p:cNvPr id="19" name="Picture 18">
            <a:extLst>
              <a:ext uri="{FF2B5EF4-FFF2-40B4-BE49-F238E27FC236}">
                <a16:creationId xmlns:a16="http://schemas.microsoft.com/office/drawing/2014/main" id="{8FA65153-28C2-4566-A0F0-7286ABBCFA2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20" name="TextBox 3">
            <a:extLst>
              <a:ext uri="{FF2B5EF4-FFF2-40B4-BE49-F238E27FC236}">
                <a16:creationId xmlns:a16="http://schemas.microsoft.com/office/drawing/2014/main" id="{8652C18E-11D6-4AA9-BD9A-A03B3D1529CC}"/>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256002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1296" userDrawn="1">
          <p15:clr>
            <a:srgbClr val="FBAE40"/>
          </p15:clr>
        </p15:guide>
        <p15:guide id="2" orient="horz" pos="1560" userDrawn="1">
          <p15:clr>
            <a:srgbClr val="FBAE40"/>
          </p15:clr>
        </p15:guide>
        <p15:guide id="3" orient="horz" pos="2904" userDrawn="1">
          <p15:clr>
            <a:srgbClr val="FBAE40"/>
          </p15:clr>
        </p15:guide>
        <p15:guide id="4" orient="horz" pos="31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C68EC7-0F72-4D67-92D4-EC4A2103326D}"/>
              </a:ext>
            </a:extLst>
          </p:cNvPr>
          <p:cNvSpPr>
            <a:spLocks noGrp="1"/>
          </p:cNvSpPr>
          <p:nvPr>
            <p:ph type="body" sz="quarter" idx="10" hasCustomPrompt="1"/>
          </p:nvPr>
        </p:nvSpPr>
        <p:spPr>
          <a:xfrm>
            <a:off x="266700" y="1485900"/>
            <a:ext cx="11658600" cy="4762500"/>
          </a:xfrm>
        </p:spPr>
        <p:txBody>
          <a:bodyPr/>
          <a:lstStyle>
            <a:lvl1pPr marL="0" indent="0">
              <a:spcAft>
                <a:spcPts val="3000"/>
              </a:spcAft>
              <a:buNone/>
              <a:defRPr sz="2800"/>
            </a:lvl1pPr>
            <a:lvl2pPr marL="0" indent="0">
              <a:spcAft>
                <a:spcPts val="3000"/>
              </a:spcAft>
              <a:buNone/>
              <a:defRPr sz="2800"/>
            </a:lvl2pPr>
            <a:lvl3pPr marL="0" indent="0">
              <a:spcAft>
                <a:spcPts val="3000"/>
              </a:spcAft>
              <a:buNone/>
              <a:defRPr sz="2800"/>
            </a:lvl3pPr>
            <a:lvl4pPr marL="0" indent="0">
              <a:spcAft>
                <a:spcPts val="3000"/>
              </a:spcAft>
              <a:buNone/>
              <a:defRPr sz="2800"/>
            </a:lvl4pPr>
            <a:lvl5pPr marL="0" indent="0">
              <a:spcAft>
                <a:spcPts val="3000"/>
              </a:spcAft>
              <a:buNone/>
              <a:defRPr sz="2800"/>
            </a:lvl5pPr>
          </a:lstStyle>
          <a:p>
            <a:pPr lvl="0"/>
            <a:r>
              <a:rPr lang="en-US" dirty="0"/>
              <a:t>Enter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1FECF6A-A616-4855-8A42-999BABB9D789}"/>
              </a:ext>
            </a:extLst>
          </p:cNvPr>
          <p:cNvSpPr>
            <a:spLocks noGrp="1"/>
          </p:cNvSpPr>
          <p:nvPr>
            <p:ph type="title" hasCustomPrompt="1"/>
          </p:nvPr>
        </p:nvSpPr>
        <p:spPr/>
        <p:txBody>
          <a:bodyPr/>
          <a:lstStyle>
            <a:lvl1pPr>
              <a:defRPr/>
            </a:lvl1pPr>
          </a:lstStyle>
          <a:p>
            <a:r>
              <a:rPr lang="en-US" dirty="0"/>
              <a:t>Agenda layout</a:t>
            </a:r>
          </a:p>
        </p:txBody>
      </p:sp>
      <p:sp>
        <p:nvSpPr>
          <p:cNvPr id="4" name="Rectangle 3">
            <a:extLst>
              <a:ext uri="{FF2B5EF4-FFF2-40B4-BE49-F238E27FC236}">
                <a16:creationId xmlns:a16="http://schemas.microsoft.com/office/drawing/2014/main" id="{250B5CCA-0530-4DDF-BE3B-7BDABD22401A}"/>
              </a:ext>
            </a:extLst>
          </p:cNvPr>
          <p:cNvSpPr/>
          <p:nvPr userDrawn="1"/>
        </p:nvSpPr>
        <p:spPr bwMode="auto">
          <a:xfrm rot="5400000">
            <a:off x="-3343837" y="3343838"/>
            <a:ext cx="6858001" cy="170330"/>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40063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AFC4-C295-4329-9F9D-C3F69FAD3506}"/>
              </a:ext>
            </a:extLst>
          </p:cNvPr>
          <p:cNvSpPr>
            <a:spLocks noGrp="1"/>
          </p:cNvSpPr>
          <p:nvPr>
            <p:ph type="title" hasCustomPrompt="1"/>
          </p:nvPr>
        </p:nvSpPr>
        <p:spPr/>
        <p:txBody>
          <a:bodyPr/>
          <a:lstStyle>
            <a:lvl1pPr>
              <a:defRPr/>
            </a:lvl1pPr>
          </a:lstStyle>
          <a:p>
            <a:r>
              <a:rPr lang="en-US" dirty="0"/>
              <a:t>Title only layout</a:t>
            </a:r>
          </a:p>
        </p:txBody>
      </p:sp>
      <p:sp>
        <p:nvSpPr>
          <p:cNvPr id="3" name="Rectangle 2">
            <a:extLst>
              <a:ext uri="{FF2B5EF4-FFF2-40B4-BE49-F238E27FC236}">
                <a16:creationId xmlns:a16="http://schemas.microsoft.com/office/drawing/2014/main" id="{BF5469EC-2E51-4667-AF2C-8C8E7C6551F3}"/>
              </a:ext>
            </a:extLst>
          </p:cNvPr>
          <p:cNvSpPr/>
          <p:nvPr userDrawn="1"/>
        </p:nvSpPr>
        <p:spPr bwMode="auto">
          <a:xfrm rot="5400000">
            <a:off x="-3343837" y="3343838"/>
            <a:ext cx="6858001" cy="170330"/>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81453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ECB35-0322-4786-879E-C96F9A03A0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0" y="0"/>
            <a:ext cx="12192000" cy="6857999"/>
          </a:xfrm>
          <a:prstGeom prst="rect">
            <a:avLst/>
          </a:prstGeom>
        </p:spPr>
      </p:pic>
      <p:sp>
        <p:nvSpPr>
          <p:cNvPr id="2" name="Title 1">
            <a:extLst>
              <a:ext uri="{FF2B5EF4-FFF2-40B4-BE49-F238E27FC236}">
                <a16:creationId xmlns:a16="http://schemas.microsoft.com/office/drawing/2014/main" id="{B466AFC4-C295-4329-9F9D-C3F69FAD3506}"/>
              </a:ext>
            </a:extLst>
          </p:cNvPr>
          <p:cNvSpPr>
            <a:spLocks noGrp="1"/>
          </p:cNvSpPr>
          <p:nvPr>
            <p:ph type="title" hasCustomPrompt="1"/>
          </p:nvPr>
        </p:nvSpPr>
        <p:spPr/>
        <p:txBody>
          <a:bodyPr/>
          <a:lstStyle>
            <a:lvl1pPr>
              <a:defRPr/>
            </a:lvl1pPr>
          </a:lstStyle>
          <a:p>
            <a:r>
              <a:rPr lang="en-US" dirty="0"/>
              <a:t>Title only with art layout</a:t>
            </a:r>
          </a:p>
        </p:txBody>
      </p:sp>
      <p:pic>
        <p:nvPicPr>
          <p:cNvPr id="6" name="Picture 5">
            <a:extLst>
              <a:ext uri="{FF2B5EF4-FFF2-40B4-BE49-F238E27FC236}">
                <a16:creationId xmlns:a16="http://schemas.microsoft.com/office/drawing/2014/main" id="{EC49D54C-6BE0-4C2A-A88F-94857D75FC6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7" name="TextBox 3">
            <a:extLst>
              <a:ext uri="{FF2B5EF4-FFF2-40B4-BE49-F238E27FC236}">
                <a16:creationId xmlns:a16="http://schemas.microsoft.com/office/drawing/2014/main" id="{55828B91-E0A7-41B3-A9D2-CC00377688CA}"/>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131527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AFC4-C295-4329-9F9D-C3F69FAD3506}"/>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98DC349E-6665-43D9-A78E-58509FAE959E}"/>
              </a:ext>
            </a:extLst>
          </p:cNvPr>
          <p:cNvSpPr>
            <a:spLocks noGrp="1"/>
          </p:cNvSpPr>
          <p:nvPr>
            <p:ph type="body" sz="quarter" idx="10" hasCustomPrompt="1"/>
          </p:nvPr>
        </p:nvSpPr>
        <p:spPr>
          <a:xfrm>
            <a:off x="266700" y="1028700"/>
            <a:ext cx="11658600" cy="304800"/>
          </a:xfrm>
        </p:spPr>
        <p:txBody>
          <a:bodyPr lIns="109728"/>
          <a:lstStyle>
            <a:lvl1pPr marL="0" indent="0">
              <a:buNone/>
              <a:defRPr sz="1200" b="1" cap="all" spc="300" baseline="0">
                <a:solidFill>
                  <a:schemeClr val="accent1"/>
                </a:solidFill>
              </a:defRPr>
            </a:lvl1pPr>
          </a:lstStyle>
          <a:p>
            <a:pPr lvl="0"/>
            <a:r>
              <a:rPr lang="en-US" dirty="0"/>
              <a:t>Enter subtitle here</a:t>
            </a:r>
          </a:p>
        </p:txBody>
      </p:sp>
      <p:sp>
        <p:nvSpPr>
          <p:cNvPr id="5" name="Rectangle 4">
            <a:extLst>
              <a:ext uri="{FF2B5EF4-FFF2-40B4-BE49-F238E27FC236}">
                <a16:creationId xmlns:a16="http://schemas.microsoft.com/office/drawing/2014/main" id="{7EC80D21-6F9D-443D-8D1D-57CBAC59D660}"/>
              </a:ext>
            </a:extLst>
          </p:cNvPr>
          <p:cNvSpPr/>
          <p:nvPr userDrawn="1"/>
        </p:nvSpPr>
        <p:spPr bwMode="auto">
          <a:xfrm rot="5400000">
            <a:off x="-3343837" y="3343838"/>
            <a:ext cx="6858001" cy="170330"/>
          </a:xfrm>
          <a:prstGeom prst="rect">
            <a:avLst/>
          </a:prstGeom>
          <a:gradFill>
            <a:gsLst>
              <a:gs pos="63000">
                <a:srgbClr val="4D64FF"/>
              </a:gs>
              <a:gs pos="9000">
                <a:srgbClr val="FF7847"/>
              </a:gs>
              <a:gs pos="100000">
                <a:srgbClr val="000000"/>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chemeClr val="tx1"/>
              </a:solidFill>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32461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6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0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341CBD-1E82-4E4B-81A6-81BBF40EDA59}"/>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Placeholder 1">
            <a:extLst>
              <a:ext uri="{FF2B5EF4-FFF2-40B4-BE49-F238E27FC236}">
                <a16:creationId xmlns:a16="http://schemas.microsoft.com/office/drawing/2014/main" id="{0EE9B75B-FC69-4802-829F-1DE0261000CF}"/>
              </a:ext>
            </a:extLst>
          </p:cNvPr>
          <p:cNvSpPr>
            <a:spLocks noGrp="1"/>
          </p:cNvSpPr>
          <p:nvPr>
            <p:ph type="title"/>
          </p:nvPr>
        </p:nvSpPr>
        <p:spPr>
          <a:xfrm>
            <a:off x="266700" y="371476"/>
            <a:ext cx="11658600" cy="6409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DE9484-AA49-444D-AF04-5449EEFBF53D}"/>
              </a:ext>
            </a:extLst>
          </p:cNvPr>
          <p:cNvSpPr>
            <a:spLocks noGrp="1"/>
          </p:cNvSpPr>
          <p:nvPr>
            <p:ph type="body" idx="1"/>
          </p:nvPr>
        </p:nvSpPr>
        <p:spPr>
          <a:xfrm>
            <a:off x="266700" y="1485900"/>
            <a:ext cx="11658600" cy="473588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7F0354-EE90-4314-B552-64800CD777E5}"/>
              </a:ext>
            </a:extLst>
          </p:cNvPr>
          <p:cNvSpPr>
            <a:spLocks noGrp="1"/>
          </p:cNvSpPr>
          <p:nvPr>
            <p:ph type="dt" sz="half" idx="2"/>
          </p:nvPr>
        </p:nvSpPr>
        <p:spPr>
          <a:xfrm>
            <a:off x="266700" y="6884987"/>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D51A7184-135E-45B1-A657-F2E8CBC78263}" type="datetimeFigureOut">
              <a:rPr lang="en-US" smtClean="0"/>
              <a:pPr/>
              <a:t>10/10/2022</a:t>
            </a:fld>
            <a:endParaRPr lang="en-US" dirty="0"/>
          </a:p>
        </p:txBody>
      </p:sp>
      <p:sp>
        <p:nvSpPr>
          <p:cNvPr id="5" name="Footer Placeholder 4">
            <a:extLst>
              <a:ext uri="{FF2B5EF4-FFF2-40B4-BE49-F238E27FC236}">
                <a16:creationId xmlns:a16="http://schemas.microsoft.com/office/drawing/2014/main" id="{A7282F7C-9208-4537-9576-F6AC3FA2CE7F}"/>
              </a:ext>
            </a:extLst>
          </p:cNvPr>
          <p:cNvSpPr>
            <a:spLocks noGrp="1"/>
          </p:cNvSpPr>
          <p:nvPr>
            <p:ph type="ftr" sz="quarter" idx="3"/>
          </p:nvPr>
        </p:nvSpPr>
        <p:spPr>
          <a:xfrm>
            <a:off x="4038600" y="6884986"/>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9825CD4-9FE3-4FBF-920B-6AAC85319D48}"/>
              </a:ext>
            </a:extLst>
          </p:cNvPr>
          <p:cNvSpPr>
            <a:spLocks noGrp="1"/>
          </p:cNvSpPr>
          <p:nvPr>
            <p:ph type="sldNum" sz="quarter" idx="4"/>
          </p:nvPr>
        </p:nvSpPr>
        <p:spPr>
          <a:xfrm>
            <a:off x="9182100" y="6884985"/>
            <a:ext cx="2743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83B3D6B8-A066-4E03-A02F-B10ECA948899}" type="slidenum">
              <a:rPr lang="en-US" smtClean="0"/>
              <a:pPr/>
              <a:t>‹#›</a:t>
            </a:fld>
            <a:endParaRPr lang="en-US" dirty="0"/>
          </a:p>
        </p:txBody>
      </p:sp>
      <p:pic>
        <p:nvPicPr>
          <p:cNvPr id="8" name="Picture 7">
            <a:extLst>
              <a:ext uri="{FF2B5EF4-FFF2-40B4-BE49-F238E27FC236}">
                <a16:creationId xmlns:a16="http://schemas.microsoft.com/office/drawing/2014/main" id="{DA0E6602-52A0-4A9A-98AD-EA6F649959D7}"/>
              </a:ext>
            </a:extLst>
          </p:cNvPr>
          <p:cNvPicPr>
            <a:picLocks noChangeAspect="1"/>
          </p:cNvPicPr>
          <p:nvPr userDrawn="1"/>
        </p:nvPicPr>
        <p:blipFill>
          <a:blip r:embed="rId35" cstate="email">
            <a:extLst>
              <a:ext uri="{28A0092B-C50C-407E-A947-70E740481C1C}">
                <a14:useLocalDpi xmlns:a14="http://schemas.microsoft.com/office/drawing/2010/main"/>
              </a:ext>
            </a:extLst>
          </a:blip>
          <a:srcRect/>
          <a:stretch/>
        </p:blipFill>
        <p:spPr>
          <a:xfrm>
            <a:off x="446954" y="6398787"/>
            <a:ext cx="383150" cy="216390"/>
          </a:xfrm>
          <a:prstGeom prst="rect">
            <a:avLst/>
          </a:prstGeom>
        </p:spPr>
      </p:pic>
      <p:sp>
        <p:nvSpPr>
          <p:cNvPr id="9" name="TextBox 3">
            <a:extLst>
              <a:ext uri="{FF2B5EF4-FFF2-40B4-BE49-F238E27FC236}">
                <a16:creationId xmlns:a16="http://schemas.microsoft.com/office/drawing/2014/main" id="{8948951E-23E1-4ACA-9AE7-7C91707AA21E}"/>
              </a:ext>
            </a:extLst>
          </p:cNvPr>
          <p:cNvSpPr txBox="1">
            <a:spLocks noChangeArrowheads="1"/>
          </p:cNvSpPr>
          <p:nvPr userDrawn="1"/>
        </p:nvSpPr>
        <p:spPr bwMode="white">
          <a:xfrm>
            <a:off x="7962900" y="6514602"/>
            <a:ext cx="3962400" cy="107722"/>
          </a:xfrm>
          <a:prstGeom prst="rect">
            <a:avLst/>
          </a:prstGeom>
          <a:no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r" defTabSz="1097212" eaLnBrk="1" fontAlgn="auto" hangingPunct="1">
              <a:spcBef>
                <a:spcPts val="0"/>
              </a:spcBef>
              <a:spcAft>
                <a:spcPts val="0"/>
              </a:spcAft>
              <a:defRPr/>
            </a:pPr>
            <a:r>
              <a:rPr lang="en-US" altLang="x-none" sz="700" dirty="0">
                <a:solidFill>
                  <a:schemeClr val="tx1"/>
                </a:solidFill>
                <a:latin typeface="Amazon Ember" charset="0"/>
                <a:ea typeface="Amazon Ember" charset="0"/>
                <a:cs typeface="Amazon Ember" charset="0"/>
              </a:rPr>
              <a:t>© 2022, Amazon Web Services, Inc. or its affiliates. All rights reserved.</a:t>
            </a:r>
          </a:p>
        </p:txBody>
      </p:sp>
    </p:spTree>
    <p:extLst>
      <p:ext uri="{BB962C8B-B14F-4D97-AF65-F5344CB8AC3E}">
        <p14:creationId xmlns:p14="http://schemas.microsoft.com/office/powerpoint/2010/main" val="2784851331"/>
      </p:ext>
    </p:extLst>
  </p:cSld>
  <p:clrMap bg1="dk1" tx1="lt1" bg2="dk2" tx2="lt2" accent1="accent1" accent2="accent2" accent3="accent3" accent4="accent4" accent5="accent5" accent6="accent6" hlink="hlink" folHlink="folHlink"/>
  <p:sldLayoutIdLst>
    <p:sldLayoutId id="2147483660" r:id="rId1"/>
    <p:sldLayoutId id="2147483649" r:id="rId2"/>
    <p:sldLayoutId id="2147483661" r:id="rId3"/>
    <p:sldLayoutId id="2147483662" r:id="rId4"/>
    <p:sldLayoutId id="2147483663" r:id="rId5"/>
    <p:sldLayoutId id="2147483654" r:id="rId6"/>
    <p:sldLayoutId id="2147483665" r:id="rId7"/>
    <p:sldLayoutId id="2147483664" r:id="rId8"/>
    <p:sldLayoutId id="2147483655" r:id="rId9"/>
    <p:sldLayoutId id="2147483650" r:id="rId10"/>
    <p:sldLayoutId id="2147483680" r:id="rId11"/>
    <p:sldLayoutId id="2147483666" r:id="rId12"/>
    <p:sldLayoutId id="2147483667" r:id="rId13"/>
    <p:sldLayoutId id="2147483668" r:id="rId14"/>
    <p:sldLayoutId id="2147483652" r:id="rId15"/>
    <p:sldLayoutId id="2147483670" r:id="rId16"/>
    <p:sldLayoutId id="2147483669" r:id="rId17"/>
    <p:sldLayoutId id="2147483671" r:id="rId18"/>
    <p:sldLayoutId id="2147483672" r:id="rId19"/>
    <p:sldLayoutId id="2147483673" r:id="rId20"/>
    <p:sldLayoutId id="2147483675" r:id="rId21"/>
    <p:sldLayoutId id="2147483651" r:id="rId22"/>
    <p:sldLayoutId id="2147483676" r:id="rId23"/>
    <p:sldLayoutId id="2147483677" r:id="rId24"/>
    <p:sldLayoutId id="2147483653" r:id="rId25"/>
    <p:sldLayoutId id="2147483656" r:id="rId26"/>
    <p:sldLayoutId id="2147483657" r:id="rId27"/>
    <p:sldLayoutId id="2147483658" r:id="rId28"/>
    <p:sldLayoutId id="2147483659" r:id="rId29"/>
    <p:sldLayoutId id="2147483678" r:id="rId30"/>
    <p:sldLayoutId id="2147483679" r:id="rId31"/>
    <p:sldLayoutId id="2147483681" r:id="rId32"/>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mazon Ember" panose="020B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1200"/>
        </a:spcAft>
        <a:buSzPct val="90000"/>
        <a:buFont typeface="Amazon Ember" panose="020B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240" userDrawn="1">
          <p15:clr>
            <a:srgbClr val="F26B43"/>
          </p15:clr>
        </p15:guide>
        <p15:guide id="3" pos="7512" userDrawn="1">
          <p15:clr>
            <a:srgbClr val="F26B43"/>
          </p15:clr>
        </p15:guide>
        <p15:guide id="4" orient="horz" pos="3936" userDrawn="1">
          <p15:clr>
            <a:srgbClr val="F26B43"/>
          </p15:clr>
        </p15:guide>
        <p15:guide id="5" pos="240" userDrawn="1">
          <p15:clr>
            <a:srgbClr val="F26B43"/>
          </p15:clr>
        </p15:guide>
        <p15:guide id="6" pos="7440" userDrawn="1">
          <p15:clr>
            <a:srgbClr val="F26B43"/>
          </p15:clr>
        </p15:guide>
        <p15:guide id="8"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7.jp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microsoft.com/office/2018/10/relationships/comments" Target="../comments/modernComment_105_3804100E.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0122084-A9D9-4EB3-931D-4DD80AD30C22}"/>
              </a:ext>
            </a:extLst>
          </p:cNvPr>
          <p:cNvSpPr>
            <a:spLocks noGrp="1"/>
          </p:cNvSpPr>
          <p:nvPr>
            <p:ph type="ctrTitle"/>
          </p:nvPr>
        </p:nvSpPr>
        <p:spPr>
          <a:xfrm>
            <a:off x="294714" y="2466975"/>
            <a:ext cx="10821777" cy="1532078"/>
          </a:xfrm>
        </p:spPr>
        <p:txBody>
          <a:bodyPr/>
          <a:lstStyle/>
          <a:p>
            <a:r>
              <a:rPr lang="en-US" dirty="0"/>
              <a:t>Building digital skills for workforce in Asia</a:t>
            </a:r>
          </a:p>
        </p:txBody>
      </p:sp>
      <p:sp>
        <p:nvSpPr>
          <p:cNvPr id="19" name="Text Placeholder 18">
            <a:extLst>
              <a:ext uri="{FF2B5EF4-FFF2-40B4-BE49-F238E27FC236}">
                <a16:creationId xmlns:a16="http://schemas.microsoft.com/office/drawing/2014/main" id="{34383EBB-7BAF-43C5-945C-F6496DC0CBDC}"/>
              </a:ext>
            </a:extLst>
          </p:cNvPr>
          <p:cNvSpPr>
            <a:spLocks noGrp="1"/>
          </p:cNvSpPr>
          <p:nvPr>
            <p:ph type="body" sz="quarter" idx="10"/>
          </p:nvPr>
        </p:nvSpPr>
        <p:spPr/>
        <p:txBody>
          <a:bodyPr/>
          <a:lstStyle/>
          <a:p>
            <a:r>
              <a:rPr lang="en-US" sz="2400" dirty="0"/>
              <a:t>Vatsun Thirapatarapong	</a:t>
            </a:r>
          </a:p>
        </p:txBody>
      </p:sp>
      <p:sp>
        <p:nvSpPr>
          <p:cNvPr id="3" name="Text Placeholder 2">
            <a:extLst>
              <a:ext uri="{FF2B5EF4-FFF2-40B4-BE49-F238E27FC236}">
                <a16:creationId xmlns:a16="http://schemas.microsoft.com/office/drawing/2014/main" id="{D7E4A654-EF62-42D6-6FF0-F6311F3CAACB}"/>
              </a:ext>
            </a:extLst>
          </p:cNvPr>
          <p:cNvSpPr>
            <a:spLocks noGrp="1"/>
          </p:cNvSpPr>
          <p:nvPr>
            <p:ph type="body" sz="quarter" idx="12"/>
          </p:nvPr>
        </p:nvSpPr>
        <p:spPr/>
        <p:txBody>
          <a:bodyPr/>
          <a:lstStyle/>
          <a:p>
            <a:r>
              <a:rPr lang="en-US" sz="1800" dirty="0"/>
              <a:t>Country Manager for Thailand</a:t>
            </a:r>
          </a:p>
          <a:p>
            <a:r>
              <a:rPr lang="en-US" sz="1800" dirty="0"/>
              <a:t>Amazon Web Services </a:t>
            </a:r>
          </a:p>
          <a:p>
            <a:endParaRPr lang="en-SG" sz="1800" dirty="0"/>
          </a:p>
        </p:txBody>
      </p:sp>
    </p:spTree>
    <p:extLst>
      <p:ext uri="{BB962C8B-B14F-4D97-AF65-F5344CB8AC3E}">
        <p14:creationId xmlns:p14="http://schemas.microsoft.com/office/powerpoint/2010/main" val="333298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AWS re/Start Introduction</a:t>
            </a:r>
            <a:endParaRPr lang="en-US" b="1" dirty="0"/>
          </a:p>
        </p:txBody>
      </p:sp>
      <p:sp>
        <p:nvSpPr>
          <p:cNvPr id="9" name="Rectangle 3"/>
          <p:cNvSpPr>
            <a:spLocks noChangeArrowheads="1"/>
          </p:cNvSpPr>
          <p:nvPr/>
        </p:nvSpPr>
        <p:spPr bwMode="auto">
          <a:xfrm>
            <a:off x="8212178" y="5246762"/>
            <a:ext cx="2808489" cy="88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rgbClr val="000000"/>
                </a:solidFill>
                <a:latin typeface="Amazon Ember" panose="020B0604020202020204" charset="0"/>
                <a:cs typeface="Amazon Ember" panose="020B0604020202020204" charset="0"/>
                <a:sym typeface="Amazon Ember" panose="020B0604020202020204" charset="0"/>
              </a:defRPr>
            </a:lvl1pPr>
            <a:lvl2pPr marL="742950" indent="-285750">
              <a:defRPr sz="3400">
                <a:solidFill>
                  <a:srgbClr val="000000"/>
                </a:solidFill>
                <a:latin typeface="Amazon Ember" panose="020B0604020202020204" charset="0"/>
                <a:cs typeface="Amazon Ember" panose="020B0604020202020204" charset="0"/>
                <a:sym typeface="Amazon Ember" panose="020B0604020202020204" charset="0"/>
              </a:defRPr>
            </a:lvl2pPr>
            <a:lvl3pPr marL="1143000" indent="-228600">
              <a:defRPr sz="3400">
                <a:solidFill>
                  <a:srgbClr val="000000"/>
                </a:solidFill>
                <a:latin typeface="Amazon Ember" panose="020B0604020202020204" charset="0"/>
                <a:cs typeface="Amazon Ember" panose="020B0604020202020204" charset="0"/>
                <a:sym typeface="Amazon Ember" panose="020B0604020202020204" charset="0"/>
              </a:defRPr>
            </a:lvl3pPr>
            <a:lvl4pPr marL="1600200" indent="-228600">
              <a:defRPr sz="3400">
                <a:solidFill>
                  <a:srgbClr val="000000"/>
                </a:solidFill>
                <a:latin typeface="Amazon Ember" panose="020B0604020202020204" charset="0"/>
                <a:cs typeface="Amazon Ember" panose="020B0604020202020204" charset="0"/>
                <a:sym typeface="Amazon Ember" panose="020B0604020202020204" charset="0"/>
              </a:defRPr>
            </a:lvl4pPr>
            <a:lvl5pPr marL="2057400" indent="-228600">
              <a:defRPr sz="3400">
                <a:solidFill>
                  <a:srgbClr val="000000"/>
                </a:solidFill>
                <a:latin typeface="Amazon Ember" panose="020B0604020202020204" charset="0"/>
                <a:cs typeface="Amazon Ember" panose="020B0604020202020204" charset="0"/>
                <a:sym typeface="Amazon Ember" panose="020B0604020202020204" charset="0"/>
              </a:defRPr>
            </a:lvl5pPr>
            <a:lvl6pPr marL="25146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6pPr>
            <a:lvl7pPr marL="29718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7pPr>
            <a:lvl8pPr marL="34290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8pPr>
            <a:lvl9pPr marL="38862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9pPr>
          </a:lstStyle>
          <a:p>
            <a:pPr algn="ctr" defTabSz="457189">
              <a:defRPr/>
            </a:pPr>
            <a:r>
              <a:rPr lang="en-US" altLang="en-US" sz="1867" b="1" dirty="0">
                <a:solidFill>
                  <a:schemeClr val="tx1"/>
                </a:solidFill>
                <a:latin typeface="Amazon Ember Light" panose="020B0604020202020204" charset="0"/>
                <a:ea typeface="Times New Roman" panose="02020603050405020304" pitchFamily="18" charset="0"/>
                <a:cs typeface="Calibri" panose="020F0502020204030204" pitchFamily="34" charset="0"/>
              </a:rPr>
              <a:t>Ready to connect with employers</a:t>
            </a:r>
            <a:endParaRPr lang="en-US" altLang="en-US" sz="1867" dirty="0">
              <a:solidFill>
                <a:schemeClr val="tx1"/>
              </a:solidFill>
              <a:latin typeface="Amazon Ember Light" panose="020B0604020202020204" charset="0"/>
              <a:ea typeface="Times New Roman" panose="02020603050405020304" pitchFamily="18" charset="0"/>
              <a:cs typeface="Calibri" panose="020F0502020204030204" pitchFamily="34" charset="0"/>
            </a:endParaRPr>
          </a:p>
        </p:txBody>
      </p:sp>
      <p:sp>
        <p:nvSpPr>
          <p:cNvPr id="10" name="TextBox 6"/>
          <p:cNvSpPr txBox="1"/>
          <p:nvPr/>
        </p:nvSpPr>
        <p:spPr>
          <a:xfrm>
            <a:off x="816202" y="5240786"/>
            <a:ext cx="3586188" cy="1066396"/>
          </a:xfrm>
          <a:prstGeom prst="rect">
            <a:avLst/>
          </a:prstGeom>
          <a:noFill/>
        </p:spPr>
        <p:txBody>
          <a:bodyPr/>
          <a:lstStyle/>
          <a:p>
            <a:pPr algn="ctr" defTabSz="914320">
              <a:defRPr/>
            </a:pPr>
            <a:r>
              <a:rPr lang="en-US" sz="1867" b="1" dirty="0">
                <a:latin typeface="Amazon Ember Light" panose="020B0403020204020204"/>
                <a:ea typeface="Times New Roman" panose="02020603050405020304" pitchFamily="18" charset="0"/>
                <a:cs typeface="Times New Roman" panose="02020603050405020304" pitchFamily="18" charset="0"/>
                <a:sym typeface="Amazon Ember"/>
              </a:rPr>
              <a:t>Trained in IT Fundamentals, </a:t>
            </a:r>
          </a:p>
          <a:p>
            <a:pPr algn="ctr" defTabSz="914320">
              <a:defRPr/>
            </a:pPr>
            <a:r>
              <a:rPr lang="en-US" sz="1867" b="1" dirty="0">
                <a:latin typeface="Amazon Ember Light" panose="020B0403020204020204"/>
                <a:ea typeface="Times New Roman" panose="02020603050405020304" pitchFamily="18" charset="0"/>
                <a:cs typeface="Times New Roman" panose="02020603050405020304" pitchFamily="18" charset="0"/>
                <a:sym typeface="Amazon Ember"/>
              </a:rPr>
              <a:t>AWS Cloud, and employability skills </a:t>
            </a:r>
            <a:endParaRPr lang="en-US" sz="1867" kern="0" dirty="0">
              <a:latin typeface="Amazon Ember Light" panose="020B0403020204020204"/>
              <a:ea typeface="Times New Roman" panose="02020603050405020304" pitchFamily="18" charset="0"/>
              <a:cs typeface="Amazon Ember"/>
              <a:sym typeface="Amazon Ember"/>
            </a:endParaRPr>
          </a:p>
          <a:p>
            <a:pPr defTabSz="914320">
              <a:defRPr/>
            </a:pPr>
            <a:r>
              <a:rPr lang="en-US" sz="1867" kern="0" dirty="0">
                <a:latin typeface="Times New Roman" panose="02020603050405020304" pitchFamily="18" charset="0"/>
                <a:ea typeface="Times New Roman" panose="02020603050405020304" pitchFamily="18" charset="0"/>
                <a:cs typeface="Amazon Ember"/>
                <a:sym typeface="Amazon Ember"/>
              </a:rPr>
              <a:t> </a:t>
            </a:r>
          </a:p>
        </p:txBody>
      </p:sp>
      <p:sp>
        <p:nvSpPr>
          <p:cNvPr id="18" name="Rectangle 10"/>
          <p:cNvSpPr>
            <a:spLocks noChangeArrowheads="1"/>
          </p:cNvSpPr>
          <p:nvPr/>
        </p:nvSpPr>
        <p:spPr bwMode="auto">
          <a:xfrm>
            <a:off x="4492048" y="5242495"/>
            <a:ext cx="3189707"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a:solidFill>
                  <a:srgbClr val="000000"/>
                </a:solidFill>
                <a:latin typeface="Amazon Ember" panose="020B0604020202020204" charset="0"/>
                <a:cs typeface="Amazon Ember" panose="020B0604020202020204" charset="0"/>
                <a:sym typeface="Amazon Ember" panose="020B0604020202020204" charset="0"/>
              </a:defRPr>
            </a:lvl1pPr>
            <a:lvl2pPr marL="742950" indent="-285750">
              <a:defRPr sz="3400">
                <a:solidFill>
                  <a:srgbClr val="000000"/>
                </a:solidFill>
                <a:latin typeface="Amazon Ember" panose="020B0604020202020204" charset="0"/>
                <a:cs typeface="Amazon Ember" panose="020B0604020202020204" charset="0"/>
                <a:sym typeface="Amazon Ember" panose="020B0604020202020204" charset="0"/>
              </a:defRPr>
            </a:lvl2pPr>
            <a:lvl3pPr marL="1143000" indent="-228600">
              <a:defRPr sz="3400">
                <a:solidFill>
                  <a:srgbClr val="000000"/>
                </a:solidFill>
                <a:latin typeface="Amazon Ember" panose="020B0604020202020204" charset="0"/>
                <a:cs typeface="Amazon Ember" panose="020B0604020202020204" charset="0"/>
                <a:sym typeface="Amazon Ember" panose="020B0604020202020204" charset="0"/>
              </a:defRPr>
            </a:lvl3pPr>
            <a:lvl4pPr marL="1600200" indent="-228600">
              <a:defRPr sz="3400">
                <a:solidFill>
                  <a:srgbClr val="000000"/>
                </a:solidFill>
                <a:latin typeface="Amazon Ember" panose="020B0604020202020204" charset="0"/>
                <a:cs typeface="Amazon Ember" panose="020B0604020202020204" charset="0"/>
                <a:sym typeface="Amazon Ember" panose="020B0604020202020204" charset="0"/>
              </a:defRPr>
            </a:lvl4pPr>
            <a:lvl5pPr marL="2057400" indent="-228600">
              <a:defRPr sz="3400">
                <a:solidFill>
                  <a:srgbClr val="000000"/>
                </a:solidFill>
                <a:latin typeface="Amazon Ember" panose="020B0604020202020204" charset="0"/>
                <a:cs typeface="Amazon Ember" panose="020B0604020202020204" charset="0"/>
                <a:sym typeface="Amazon Ember" panose="020B0604020202020204" charset="0"/>
              </a:defRPr>
            </a:lvl5pPr>
            <a:lvl6pPr marL="25146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6pPr>
            <a:lvl7pPr marL="29718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7pPr>
            <a:lvl8pPr marL="34290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8pPr>
            <a:lvl9pPr marL="3886200" indent="-228600" eaLnBrk="0" fontAlgn="base" hangingPunct="0">
              <a:spcBef>
                <a:spcPct val="0"/>
              </a:spcBef>
              <a:spcAft>
                <a:spcPct val="0"/>
              </a:spcAft>
              <a:defRPr sz="3400">
                <a:solidFill>
                  <a:srgbClr val="000000"/>
                </a:solidFill>
                <a:latin typeface="Amazon Ember" panose="020B0604020202020204" charset="0"/>
                <a:cs typeface="Amazon Ember" panose="020B0604020202020204" charset="0"/>
                <a:sym typeface="Amazon Ember" panose="020B0604020202020204" charset="0"/>
              </a:defRPr>
            </a:lvl9pPr>
          </a:lstStyle>
          <a:p>
            <a:pPr algn="ctr" defTabSz="457189">
              <a:defRPr/>
            </a:pPr>
            <a:r>
              <a:rPr lang="en-US" altLang="en-US" sz="1867" b="1" dirty="0">
                <a:solidFill>
                  <a:schemeClr val="tx1"/>
                </a:solidFill>
                <a:latin typeface="Amazon Ember Light" panose="020B0604020202020204" charset="0"/>
                <a:ea typeface="Times New Roman" panose="02020603050405020304" pitchFamily="18" charset="0"/>
                <a:cs typeface="Calibri" panose="020F0502020204030204" pitchFamily="34" charset="0"/>
              </a:rPr>
              <a:t>Prepared to take the AWS Cloud Practitioner Certification Exam</a:t>
            </a:r>
            <a:endParaRPr lang="en-US" altLang="en-US" sz="1867" dirty="0">
              <a:solidFill>
                <a:schemeClr val="tx1"/>
              </a:solidFill>
              <a:latin typeface="Amazon Ember Light" panose="020B0604020202020204" charset="0"/>
              <a:ea typeface="Times New Roman" panose="02020603050405020304" pitchFamily="18" charset="0"/>
              <a:cs typeface="Calibri" panose="020F0502020204030204" pitchFamily="34" charset="0"/>
            </a:endParaRPr>
          </a:p>
        </p:txBody>
      </p:sp>
      <p:sp>
        <p:nvSpPr>
          <p:cNvPr id="14" name="Rectangle 13"/>
          <p:cNvSpPr/>
          <p:nvPr/>
        </p:nvSpPr>
        <p:spPr>
          <a:xfrm>
            <a:off x="609749" y="1191616"/>
            <a:ext cx="11146224" cy="1238801"/>
          </a:xfrm>
          <a:prstGeom prst="rect">
            <a:avLst/>
          </a:prstGeom>
        </p:spPr>
        <p:txBody>
          <a:bodyPr wrap="square">
            <a:spAutoFit/>
          </a:bodyPr>
          <a:lstStyle/>
          <a:p>
            <a:pPr defTabSz="609585">
              <a:spcBef>
                <a:spcPts val="267"/>
              </a:spcBef>
              <a:defRPr/>
            </a:pPr>
            <a:r>
              <a:rPr lang="en-US" sz="2400" b="1" dirty="0">
                <a:solidFill>
                  <a:srgbClr val="36C2B4"/>
                </a:solidFill>
                <a:latin typeface="Amazon Ember"/>
                <a:ea typeface="Times New Roman" panose="02020603050405020304" pitchFamily="18" charset="0"/>
                <a:cs typeface="Times New Roman" panose="02020603050405020304" pitchFamily="18" charset="0"/>
              </a:rPr>
              <a:t>Building a pipeline of diverse non-traditional cloud talent </a:t>
            </a:r>
          </a:p>
          <a:p>
            <a:pPr defTabSz="609585">
              <a:spcBef>
                <a:spcPts val="267"/>
              </a:spcBef>
              <a:defRPr/>
            </a:pPr>
            <a:r>
              <a:rPr lang="en-US" sz="2400" dirty="0">
                <a:latin typeface="Amazon Ember Cd RC Light"/>
                <a:ea typeface="Times New Roman" panose="02020603050405020304" pitchFamily="18" charset="0"/>
                <a:cs typeface="Times New Roman" panose="02020603050405020304" pitchFamily="18" charset="0"/>
              </a:rPr>
              <a:t>AWS re/Start is a full-time, classroom-based skills development and training program that prepares </a:t>
            </a:r>
            <a:r>
              <a:rPr lang="en-US" sz="2400" dirty="0">
                <a:solidFill>
                  <a:srgbClr val="333333"/>
                </a:solidFill>
                <a:latin typeface="Amazon Ember Cd RC Light"/>
                <a:ea typeface="Times New Roman" panose="02020603050405020304" pitchFamily="18" charset="0"/>
                <a:cs typeface="Times New Roman" panose="02020603050405020304" pitchFamily="18" charset="0"/>
              </a:rPr>
              <a:t>individuals from diverse backgrounds for entry-level cloud positions.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844" y="2788445"/>
            <a:ext cx="2238035" cy="2238035"/>
          </a:xfrm>
          <a:prstGeom prst="rect">
            <a:avLst/>
          </a:prstGeom>
          <a:ln w="38100">
            <a:noFill/>
          </a:ln>
          <a:effectLst>
            <a:outerShdw blurRad="50800" dist="38100" dir="2700000" algn="tl" rotWithShape="0">
              <a:schemeClr val="bg1">
                <a:lumMod val="50000"/>
                <a:alpha val="40000"/>
              </a:schemeClr>
            </a:outerShdw>
          </a:effectLst>
        </p:spPr>
      </p:pic>
      <p:pic>
        <p:nvPicPr>
          <p:cNvPr id="5" name="Picture 4">
            <a:extLst>
              <a:ext uri="{FF2B5EF4-FFF2-40B4-BE49-F238E27FC236}">
                <a16:creationId xmlns:a16="http://schemas.microsoft.com/office/drawing/2014/main" id="{E095567C-5790-491F-A3CB-7D9120DC3E26}"/>
              </a:ext>
            </a:extLst>
          </p:cNvPr>
          <p:cNvPicPr>
            <a:picLocks noChangeAspect="1"/>
          </p:cNvPicPr>
          <p:nvPr/>
        </p:nvPicPr>
        <p:blipFill>
          <a:blip r:embed="rId4"/>
          <a:stretch>
            <a:fillRect/>
          </a:stretch>
        </p:blipFill>
        <p:spPr>
          <a:xfrm>
            <a:off x="8070164" y="2867762"/>
            <a:ext cx="2943269" cy="1962181"/>
          </a:xfrm>
          <a:prstGeom prst="rect">
            <a:avLst/>
          </a:prstGeom>
        </p:spPr>
      </p:pic>
      <p:pic>
        <p:nvPicPr>
          <p:cNvPr id="17" name="Picture 16">
            <a:extLst>
              <a:ext uri="{FF2B5EF4-FFF2-40B4-BE49-F238E27FC236}">
                <a16:creationId xmlns:a16="http://schemas.microsoft.com/office/drawing/2014/main" id="{D75AC3BF-C37C-433C-A465-4FD10FA200B6}"/>
              </a:ext>
            </a:extLst>
          </p:cNvPr>
          <p:cNvPicPr>
            <a:picLocks noChangeAspect="1"/>
          </p:cNvPicPr>
          <p:nvPr/>
        </p:nvPicPr>
        <p:blipFill>
          <a:blip r:embed="rId5"/>
          <a:stretch>
            <a:fillRect/>
          </a:stretch>
        </p:blipFill>
        <p:spPr>
          <a:xfrm>
            <a:off x="816202" y="2942412"/>
            <a:ext cx="3479357" cy="1957139"/>
          </a:xfrm>
          <a:prstGeom prst="rect">
            <a:avLst/>
          </a:prstGeom>
        </p:spPr>
      </p:pic>
    </p:spTree>
    <p:extLst>
      <p:ext uri="{BB962C8B-B14F-4D97-AF65-F5344CB8AC3E}">
        <p14:creationId xmlns:p14="http://schemas.microsoft.com/office/powerpoint/2010/main" val="3999219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83CD-CB5C-49E3-8709-2C0666518908}"/>
              </a:ext>
            </a:extLst>
          </p:cNvPr>
          <p:cNvSpPr>
            <a:spLocks noGrp="1"/>
          </p:cNvSpPr>
          <p:nvPr>
            <p:ph type="title"/>
          </p:nvPr>
        </p:nvSpPr>
        <p:spPr/>
        <p:txBody>
          <a:bodyPr/>
          <a:lstStyle/>
          <a:p>
            <a:r>
              <a:rPr lang="en-US" dirty="0"/>
              <a:t>Empowering ASEAN’s Education Community</a:t>
            </a:r>
          </a:p>
        </p:txBody>
      </p:sp>
      <p:sp>
        <p:nvSpPr>
          <p:cNvPr id="11" name="Google Shape;214;p3">
            <a:extLst>
              <a:ext uri="{FF2B5EF4-FFF2-40B4-BE49-F238E27FC236}">
                <a16:creationId xmlns:a16="http://schemas.microsoft.com/office/drawing/2014/main" id="{3F4AA26E-1033-4411-9F5E-72C8B82F45C2}"/>
              </a:ext>
            </a:extLst>
          </p:cNvPr>
          <p:cNvSpPr/>
          <p:nvPr/>
        </p:nvSpPr>
        <p:spPr>
          <a:xfrm>
            <a:off x="318494" y="1384562"/>
            <a:ext cx="4272622" cy="757090"/>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1600" b="1" dirty="0">
                <a:solidFill>
                  <a:schemeClr val="lt1"/>
                </a:solidFill>
              </a:rPr>
              <a:t>Department of Polytechnic and Community College Education </a:t>
            </a:r>
          </a:p>
          <a:p>
            <a:pPr marR="0" lvl="0" algn="ctr" rtl="0">
              <a:lnSpc>
                <a:spcPct val="90000"/>
              </a:lnSpc>
              <a:spcBef>
                <a:spcPts val="0"/>
              </a:spcBef>
              <a:spcAft>
                <a:spcPts val="0"/>
              </a:spcAft>
              <a:buClr>
                <a:schemeClr val="lt1"/>
              </a:buClr>
              <a:buSzPts val="1080"/>
            </a:pPr>
            <a:r>
              <a:rPr lang="en-US" sz="1600" b="1" dirty="0">
                <a:solidFill>
                  <a:schemeClr val="lt1"/>
                </a:solidFill>
              </a:rPr>
              <a:t>(Malaysia)</a:t>
            </a:r>
            <a:endParaRPr sz="1800" b="1" dirty="0"/>
          </a:p>
        </p:txBody>
      </p:sp>
      <p:sp>
        <p:nvSpPr>
          <p:cNvPr id="12" name="Google Shape;214;p3">
            <a:extLst>
              <a:ext uri="{FF2B5EF4-FFF2-40B4-BE49-F238E27FC236}">
                <a16:creationId xmlns:a16="http://schemas.microsoft.com/office/drawing/2014/main" id="{880D2B2E-F475-4F5B-BCBC-B9AB2EE274D7}"/>
              </a:ext>
            </a:extLst>
          </p:cNvPr>
          <p:cNvSpPr/>
          <p:nvPr/>
        </p:nvSpPr>
        <p:spPr>
          <a:xfrm>
            <a:off x="7772258" y="1323877"/>
            <a:ext cx="3797300" cy="757090"/>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1600" b="1" dirty="0">
                <a:solidFill>
                  <a:schemeClr val="lt1"/>
                </a:solidFill>
              </a:rPr>
              <a:t>United States Agency for International Development </a:t>
            </a:r>
          </a:p>
          <a:p>
            <a:pPr marR="0" lvl="0" algn="ctr" rtl="0">
              <a:lnSpc>
                <a:spcPct val="90000"/>
              </a:lnSpc>
              <a:spcBef>
                <a:spcPts val="0"/>
              </a:spcBef>
              <a:spcAft>
                <a:spcPts val="0"/>
              </a:spcAft>
              <a:buClr>
                <a:schemeClr val="lt1"/>
              </a:buClr>
              <a:buSzPts val="1080"/>
            </a:pPr>
            <a:r>
              <a:rPr lang="en-US" sz="1600" b="1" dirty="0">
                <a:solidFill>
                  <a:schemeClr val="lt1"/>
                </a:solidFill>
              </a:rPr>
              <a:t>(Vietnam)</a:t>
            </a:r>
            <a:endParaRPr sz="1800" b="1" dirty="0"/>
          </a:p>
        </p:txBody>
      </p:sp>
      <p:pic>
        <p:nvPicPr>
          <p:cNvPr id="1028" name="Picture 4" descr="Digital Economy Promotion Agency (DEPA), in association with | Future  Energy Show">
            <a:extLst>
              <a:ext uri="{FF2B5EF4-FFF2-40B4-BE49-F238E27FC236}">
                <a16:creationId xmlns:a16="http://schemas.microsoft.com/office/drawing/2014/main" id="{5227333C-5D71-2F6A-4466-4F07C37820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5954" y="4956669"/>
            <a:ext cx="1905000" cy="107632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14;p3">
            <a:extLst>
              <a:ext uri="{FF2B5EF4-FFF2-40B4-BE49-F238E27FC236}">
                <a16:creationId xmlns:a16="http://schemas.microsoft.com/office/drawing/2014/main" id="{5E4167C0-68E9-D0FD-E3EE-5AC464D14486}"/>
              </a:ext>
            </a:extLst>
          </p:cNvPr>
          <p:cNvSpPr/>
          <p:nvPr/>
        </p:nvSpPr>
        <p:spPr>
          <a:xfrm>
            <a:off x="1622143" y="4297916"/>
            <a:ext cx="4272622" cy="535491"/>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1600" b="1" dirty="0">
                <a:solidFill>
                  <a:schemeClr val="lt1"/>
                </a:solidFill>
              </a:rPr>
              <a:t>Digital Economic Promotion Agency (Thailand)</a:t>
            </a:r>
            <a:endParaRPr sz="1800" b="1" dirty="0"/>
          </a:p>
        </p:txBody>
      </p:sp>
      <p:pic>
        <p:nvPicPr>
          <p:cNvPr id="15" name="Picture 14">
            <a:extLst>
              <a:ext uri="{FF2B5EF4-FFF2-40B4-BE49-F238E27FC236}">
                <a16:creationId xmlns:a16="http://schemas.microsoft.com/office/drawing/2014/main" id="{45BB16F8-58A8-FF83-A803-0539D183CA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2441" y="2179592"/>
            <a:ext cx="1460500" cy="1460500"/>
          </a:xfrm>
          <a:prstGeom prst="rect">
            <a:avLst/>
          </a:prstGeom>
        </p:spPr>
      </p:pic>
      <p:pic>
        <p:nvPicPr>
          <p:cNvPr id="1030" name="Picture 6" descr="Skilio">
            <a:extLst>
              <a:ext uri="{FF2B5EF4-FFF2-40B4-BE49-F238E27FC236}">
                <a16:creationId xmlns:a16="http://schemas.microsoft.com/office/drawing/2014/main" id="{D025544D-1F20-FD40-77A6-C9D2D9E4ED4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7855" t="20628" r="25094" b="20106"/>
          <a:stretch/>
        </p:blipFill>
        <p:spPr bwMode="auto">
          <a:xfrm>
            <a:off x="5429250" y="2267360"/>
            <a:ext cx="1333500" cy="1189037"/>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214;p3">
            <a:extLst>
              <a:ext uri="{FF2B5EF4-FFF2-40B4-BE49-F238E27FC236}">
                <a16:creationId xmlns:a16="http://schemas.microsoft.com/office/drawing/2014/main" id="{2722D15C-9B82-F307-B40A-88DB47675443}"/>
              </a:ext>
            </a:extLst>
          </p:cNvPr>
          <p:cNvSpPr/>
          <p:nvPr/>
        </p:nvSpPr>
        <p:spPr>
          <a:xfrm>
            <a:off x="3959689" y="1396493"/>
            <a:ext cx="4272622" cy="535491"/>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1600" b="1" dirty="0" err="1">
                <a:solidFill>
                  <a:schemeClr val="lt1"/>
                </a:solidFill>
              </a:rPr>
              <a:t>Skilio</a:t>
            </a:r>
            <a:r>
              <a:rPr lang="en-US" sz="1600" b="1" dirty="0">
                <a:solidFill>
                  <a:schemeClr val="lt1"/>
                </a:solidFill>
              </a:rPr>
              <a:t> </a:t>
            </a:r>
          </a:p>
          <a:p>
            <a:pPr marR="0" lvl="0" algn="ctr" rtl="0">
              <a:lnSpc>
                <a:spcPct val="90000"/>
              </a:lnSpc>
              <a:spcBef>
                <a:spcPts val="0"/>
              </a:spcBef>
              <a:spcAft>
                <a:spcPts val="0"/>
              </a:spcAft>
              <a:buClr>
                <a:schemeClr val="lt1"/>
              </a:buClr>
              <a:buSzPts val="1080"/>
            </a:pPr>
            <a:r>
              <a:rPr lang="en-US" sz="1600" b="1" dirty="0">
                <a:solidFill>
                  <a:schemeClr val="lt1"/>
                </a:solidFill>
              </a:rPr>
              <a:t>(Singapore)</a:t>
            </a:r>
            <a:endParaRPr sz="1800" b="1" dirty="0"/>
          </a:p>
        </p:txBody>
      </p:sp>
      <p:pic>
        <p:nvPicPr>
          <p:cNvPr id="1032" name="Picture 8" descr="Home | Singapore Management University (SMU)">
            <a:extLst>
              <a:ext uri="{FF2B5EF4-FFF2-40B4-BE49-F238E27FC236}">
                <a16:creationId xmlns:a16="http://schemas.microsoft.com/office/drawing/2014/main" id="{B3C545B0-A58F-754C-1AED-EA2F2CD1E7E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11603" y="4956669"/>
            <a:ext cx="1905000" cy="101765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214;p3">
            <a:extLst>
              <a:ext uri="{FF2B5EF4-FFF2-40B4-BE49-F238E27FC236}">
                <a16:creationId xmlns:a16="http://schemas.microsoft.com/office/drawing/2014/main" id="{E7377432-9481-D788-97FB-BEDA7A88303F}"/>
              </a:ext>
            </a:extLst>
          </p:cNvPr>
          <p:cNvSpPr/>
          <p:nvPr/>
        </p:nvSpPr>
        <p:spPr>
          <a:xfrm>
            <a:off x="6514941" y="4079560"/>
            <a:ext cx="4098324" cy="757090"/>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1600" b="1" dirty="0">
                <a:solidFill>
                  <a:schemeClr val="lt1"/>
                </a:solidFill>
              </a:rPr>
              <a:t>Singapore Management University’s ‘Women in Tech’ </a:t>
            </a:r>
          </a:p>
          <a:p>
            <a:pPr marR="0" lvl="0" algn="ctr" rtl="0">
              <a:lnSpc>
                <a:spcPct val="90000"/>
              </a:lnSpc>
              <a:spcBef>
                <a:spcPts val="0"/>
              </a:spcBef>
              <a:spcAft>
                <a:spcPts val="0"/>
              </a:spcAft>
              <a:buClr>
                <a:schemeClr val="lt1"/>
              </a:buClr>
              <a:buSzPts val="1080"/>
            </a:pPr>
            <a:r>
              <a:rPr lang="en-US" sz="1600" b="1" dirty="0">
                <a:solidFill>
                  <a:schemeClr val="lt1"/>
                </a:solidFill>
              </a:rPr>
              <a:t>(Singapore)</a:t>
            </a:r>
            <a:endParaRPr sz="1800" b="1" dirty="0"/>
          </a:p>
        </p:txBody>
      </p:sp>
      <p:pic>
        <p:nvPicPr>
          <p:cNvPr id="1034" name="Picture 10" descr="Department of Higher Education - StudyMalaysia.com">
            <a:extLst>
              <a:ext uri="{FF2B5EF4-FFF2-40B4-BE49-F238E27FC236}">
                <a16:creationId xmlns:a16="http://schemas.microsoft.com/office/drawing/2014/main" id="{2F03EE63-F3FF-7E67-85C5-428FD8EE2109}"/>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421763" y="2267360"/>
            <a:ext cx="2066083" cy="146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26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1000"/>
                                        <p:tgtEl>
                                          <p:spTgt spid="1034"/>
                                        </p:tgtEl>
                                      </p:cBhvr>
                                    </p:animEffect>
                                    <p:anim calcmode="lin" valueType="num">
                                      <p:cBhvr>
                                        <p:cTn id="13" dur="1000" fill="hold"/>
                                        <p:tgtEl>
                                          <p:spTgt spid="1034"/>
                                        </p:tgtEl>
                                        <p:attrNameLst>
                                          <p:attrName>ppt_x</p:attrName>
                                        </p:attrNameLst>
                                      </p:cBhvr>
                                      <p:tavLst>
                                        <p:tav tm="0">
                                          <p:val>
                                            <p:strVal val="#ppt_x"/>
                                          </p:val>
                                        </p:tav>
                                        <p:tav tm="100000">
                                          <p:val>
                                            <p:strVal val="#ppt_x"/>
                                          </p:val>
                                        </p:tav>
                                      </p:tavLst>
                                    </p:anim>
                                    <p:anim calcmode="lin" valueType="num">
                                      <p:cBhvr>
                                        <p:cTn id="1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30"/>
                                        </p:tgtEl>
                                        <p:attrNameLst>
                                          <p:attrName>style.visibility</p:attrName>
                                        </p:attrNameLst>
                                      </p:cBhvr>
                                      <p:to>
                                        <p:strVal val="visible"/>
                                      </p:to>
                                    </p:set>
                                    <p:animEffect transition="in" filter="fade">
                                      <p:cBhvr>
                                        <p:cTn id="48" dur="1000"/>
                                        <p:tgtEl>
                                          <p:spTgt spid="1030"/>
                                        </p:tgtEl>
                                      </p:cBhvr>
                                    </p:animEffect>
                                    <p:anim calcmode="lin" valueType="num">
                                      <p:cBhvr>
                                        <p:cTn id="49" dur="1000" fill="hold"/>
                                        <p:tgtEl>
                                          <p:spTgt spid="1030"/>
                                        </p:tgtEl>
                                        <p:attrNameLst>
                                          <p:attrName>ppt_x</p:attrName>
                                        </p:attrNameLst>
                                      </p:cBhvr>
                                      <p:tavLst>
                                        <p:tav tm="0">
                                          <p:val>
                                            <p:strVal val="#ppt_x"/>
                                          </p:val>
                                        </p:tav>
                                        <p:tav tm="100000">
                                          <p:val>
                                            <p:strVal val="#ppt_x"/>
                                          </p:val>
                                        </p:tav>
                                      </p:tavLst>
                                    </p:anim>
                                    <p:anim calcmode="lin" valueType="num">
                                      <p:cBhvr>
                                        <p:cTn id="5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001A-B44E-0BD4-6BCD-E8F9DC1E6B6B}"/>
              </a:ext>
            </a:extLst>
          </p:cNvPr>
          <p:cNvSpPr>
            <a:spLocks noGrp="1"/>
          </p:cNvSpPr>
          <p:nvPr>
            <p:ph type="title"/>
          </p:nvPr>
        </p:nvSpPr>
        <p:spPr>
          <a:xfrm>
            <a:off x="269875" y="381001"/>
            <a:ext cx="5926667" cy="1104900"/>
          </a:xfrm>
        </p:spPr>
        <p:txBody>
          <a:bodyPr/>
          <a:lstStyle/>
          <a:p>
            <a:r>
              <a:rPr lang="en-SG" dirty="0"/>
              <a:t>AWS Education in ASEAN</a:t>
            </a:r>
          </a:p>
        </p:txBody>
      </p:sp>
      <p:sp>
        <p:nvSpPr>
          <p:cNvPr id="4" name="Content Placeholder 3">
            <a:extLst>
              <a:ext uri="{FF2B5EF4-FFF2-40B4-BE49-F238E27FC236}">
                <a16:creationId xmlns:a16="http://schemas.microsoft.com/office/drawing/2014/main" id="{72FD14F8-3A01-3D1C-3703-7286A00B4F54}"/>
              </a:ext>
            </a:extLst>
          </p:cNvPr>
          <p:cNvSpPr>
            <a:spLocks noGrp="1"/>
          </p:cNvSpPr>
          <p:nvPr>
            <p:ph idx="1"/>
          </p:nvPr>
        </p:nvSpPr>
        <p:spPr>
          <a:xfrm>
            <a:off x="269875" y="1932805"/>
            <a:ext cx="5488374" cy="4423020"/>
          </a:xfrm>
        </p:spPr>
        <p:txBody>
          <a:bodyPr/>
          <a:lstStyle/>
          <a:p>
            <a:r>
              <a:rPr lang="en-US" sz="2000" dirty="0">
                <a:effectLst/>
                <a:ea typeface="Calibri" panose="020F0502020204030204" pitchFamily="34" charset="0"/>
              </a:rPr>
              <a:t>Providing </a:t>
            </a:r>
            <a:r>
              <a:rPr lang="en-US" sz="2000" dirty="0">
                <a:ea typeface="Calibri" panose="020F0502020204030204" pitchFamily="34" charset="0"/>
              </a:rPr>
              <a:t>more</a:t>
            </a:r>
            <a:r>
              <a:rPr lang="en-US" sz="2000" b="1" dirty="0">
                <a:solidFill>
                  <a:srgbClr val="FF7846"/>
                </a:solidFill>
                <a:effectLst/>
                <a:ea typeface="Calibri" panose="020F0502020204030204" pitchFamily="34" charset="0"/>
              </a:rPr>
              <a:t> </a:t>
            </a:r>
            <a:r>
              <a:rPr lang="en-US" sz="2400" b="1" dirty="0">
                <a:solidFill>
                  <a:srgbClr val="FF7846"/>
                </a:solidFill>
                <a:effectLst/>
                <a:ea typeface="Calibri" panose="020F0502020204030204" pitchFamily="34" charset="0"/>
              </a:rPr>
              <a:t>equitable learning </a:t>
            </a:r>
            <a:r>
              <a:rPr lang="en-US" sz="2000" dirty="0">
                <a:effectLst/>
                <a:ea typeface="Calibri" panose="020F0502020204030204" pitchFamily="34" charset="0"/>
              </a:rPr>
              <a:t>opportunities</a:t>
            </a:r>
          </a:p>
          <a:p>
            <a:endParaRPr lang="en-US" sz="2000" dirty="0"/>
          </a:p>
          <a:p>
            <a:r>
              <a:rPr lang="en-US" sz="2000" dirty="0"/>
              <a:t>Nurturing a </a:t>
            </a:r>
            <a:r>
              <a:rPr lang="en-US" sz="2400" b="1" dirty="0">
                <a:solidFill>
                  <a:srgbClr val="FF7846"/>
                </a:solidFill>
              </a:rPr>
              <a:t>diverse digital workforce</a:t>
            </a:r>
            <a:endParaRPr lang="en-US" sz="2000" b="1" dirty="0">
              <a:solidFill>
                <a:srgbClr val="FF7846"/>
              </a:solidFill>
            </a:endParaRPr>
          </a:p>
          <a:p>
            <a:endParaRPr lang="en-SG" b="1" dirty="0"/>
          </a:p>
          <a:p>
            <a:r>
              <a:rPr lang="en-SG" sz="2000" dirty="0"/>
              <a:t>Collaborating with </a:t>
            </a:r>
            <a:r>
              <a:rPr lang="en-SG" sz="2400" b="1" dirty="0">
                <a:solidFill>
                  <a:srgbClr val="FF7846"/>
                </a:solidFill>
              </a:rPr>
              <a:t>governments and educational institutions</a:t>
            </a:r>
          </a:p>
          <a:p>
            <a:endParaRPr lang="en-SG" sz="2000" dirty="0"/>
          </a:p>
          <a:p>
            <a:r>
              <a:rPr lang="en-SG" sz="2000" dirty="0"/>
              <a:t>Increasing </a:t>
            </a:r>
            <a:r>
              <a:rPr lang="en-SG" sz="2400" b="1" dirty="0">
                <a:solidFill>
                  <a:srgbClr val="FF7846"/>
                </a:solidFill>
              </a:rPr>
              <a:t>employability</a:t>
            </a:r>
            <a:r>
              <a:rPr lang="en-SG" sz="2000" dirty="0"/>
              <a:t> and driving</a:t>
            </a:r>
            <a:r>
              <a:rPr lang="en-SG" sz="2000" b="1" dirty="0"/>
              <a:t> </a:t>
            </a:r>
            <a:r>
              <a:rPr lang="en-SG" sz="2400" b="1" dirty="0">
                <a:solidFill>
                  <a:srgbClr val="FF7846"/>
                </a:solidFill>
              </a:rPr>
              <a:t>industry innovation</a:t>
            </a:r>
          </a:p>
          <a:p>
            <a:endParaRPr lang="en-SG" sz="2000" dirty="0"/>
          </a:p>
        </p:txBody>
      </p:sp>
      <p:pic>
        <p:nvPicPr>
          <p:cNvPr id="6" name="Picture Placeholder 5">
            <a:extLst>
              <a:ext uri="{FF2B5EF4-FFF2-40B4-BE49-F238E27FC236}">
                <a16:creationId xmlns:a16="http://schemas.microsoft.com/office/drawing/2014/main" id="{14C5CBF8-2FBC-485A-8AFA-B534238046A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704" r="25704"/>
          <a:stretch>
            <a:fillRect/>
          </a:stretch>
        </p:blipFill>
        <p:spPr>
          <a:xfrm>
            <a:off x="6275388" y="39756"/>
            <a:ext cx="5926137" cy="6858000"/>
          </a:xfrm>
        </p:spPr>
      </p:pic>
    </p:spTree>
    <p:extLst>
      <p:ext uri="{BB962C8B-B14F-4D97-AF65-F5344CB8AC3E}">
        <p14:creationId xmlns:p14="http://schemas.microsoft.com/office/powerpoint/2010/main" val="39736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73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533343-8825-68A5-CF75-FB0A4570E168}"/>
              </a:ext>
            </a:extLst>
          </p:cNvPr>
          <p:cNvSpPr>
            <a:spLocks noGrp="1"/>
          </p:cNvSpPr>
          <p:nvPr>
            <p:ph type="title"/>
          </p:nvPr>
        </p:nvSpPr>
        <p:spPr>
          <a:xfrm>
            <a:off x="185530" y="304804"/>
            <a:ext cx="6038159" cy="1104900"/>
          </a:xfrm>
        </p:spPr>
        <p:txBody>
          <a:bodyPr/>
          <a:lstStyle/>
          <a:p>
            <a:r>
              <a:rPr lang="en-SG" dirty="0"/>
              <a:t>AWS Training in ASEAN</a:t>
            </a:r>
          </a:p>
        </p:txBody>
      </p:sp>
      <p:pic>
        <p:nvPicPr>
          <p:cNvPr id="10" name="Graphic 9" descr="Internet outline">
            <a:extLst>
              <a:ext uri="{FF2B5EF4-FFF2-40B4-BE49-F238E27FC236}">
                <a16:creationId xmlns:a16="http://schemas.microsoft.com/office/drawing/2014/main" id="{D28ADA11-0C0F-362C-3CEC-E9D009F01D2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25656" y="1866902"/>
            <a:ext cx="1104900" cy="1104900"/>
          </a:xfrm>
          <a:prstGeom prst="rect">
            <a:avLst/>
          </a:prstGeom>
        </p:spPr>
      </p:pic>
      <p:sp>
        <p:nvSpPr>
          <p:cNvPr id="11" name="TextBox 10">
            <a:extLst>
              <a:ext uri="{FF2B5EF4-FFF2-40B4-BE49-F238E27FC236}">
                <a16:creationId xmlns:a16="http://schemas.microsoft.com/office/drawing/2014/main" id="{1B250B19-D1C5-C29E-6373-D002A336D41D}"/>
              </a:ext>
            </a:extLst>
          </p:cNvPr>
          <p:cNvSpPr txBox="1"/>
          <p:nvPr/>
        </p:nvSpPr>
        <p:spPr>
          <a:xfrm>
            <a:off x="1395383" y="3429000"/>
            <a:ext cx="3787142" cy="1754326"/>
          </a:xfrm>
          <a:prstGeom prst="rect">
            <a:avLst/>
          </a:prstGeom>
          <a:noFill/>
        </p:spPr>
        <p:txBody>
          <a:bodyPr wrap="square" rtlCol="0">
            <a:spAutoFit/>
          </a:bodyPr>
          <a:lstStyle/>
          <a:p>
            <a:pPr algn="ctr"/>
            <a:r>
              <a:rPr lang="en-SG" sz="6000" b="1" dirty="0">
                <a:solidFill>
                  <a:srgbClr val="FF7846"/>
                </a:solidFill>
              </a:rPr>
              <a:t>700,000+</a:t>
            </a:r>
            <a:r>
              <a:rPr lang="en-SG" sz="3600" dirty="0"/>
              <a:t> </a:t>
            </a:r>
            <a:r>
              <a:rPr lang="en-SG" sz="2400" dirty="0"/>
              <a:t>individuals trained with cloud skills across ASEAN </a:t>
            </a:r>
          </a:p>
        </p:txBody>
      </p:sp>
      <p:pic>
        <p:nvPicPr>
          <p:cNvPr id="9" name="Picture Placeholder 8">
            <a:extLst>
              <a:ext uri="{FF2B5EF4-FFF2-40B4-BE49-F238E27FC236}">
                <a16:creationId xmlns:a16="http://schemas.microsoft.com/office/drawing/2014/main" id="{211A917B-8164-4A35-B86C-1A23A818453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196" r="21196"/>
          <a:stretch>
            <a:fillRect/>
          </a:stretch>
        </p:blipFill>
        <p:spPr/>
      </p:pic>
    </p:spTree>
    <p:extLst>
      <p:ext uri="{BB962C8B-B14F-4D97-AF65-F5344CB8AC3E}">
        <p14:creationId xmlns:p14="http://schemas.microsoft.com/office/powerpoint/2010/main" val="31389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666A-1366-4EAD-99A3-A9AAD78F8F9D}"/>
              </a:ext>
            </a:extLst>
          </p:cNvPr>
          <p:cNvSpPr>
            <a:spLocks noGrp="1"/>
          </p:cNvSpPr>
          <p:nvPr>
            <p:ph type="title"/>
          </p:nvPr>
        </p:nvSpPr>
        <p:spPr/>
        <p:txBody>
          <a:bodyPr/>
          <a:lstStyle/>
          <a:p>
            <a:r>
              <a:rPr lang="en-US" dirty="0"/>
              <a:t>Growing Skills Gap in ASEAN</a:t>
            </a:r>
          </a:p>
        </p:txBody>
      </p:sp>
      <p:sp>
        <p:nvSpPr>
          <p:cNvPr id="4" name="TextBox 3">
            <a:extLst>
              <a:ext uri="{FF2B5EF4-FFF2-40B4-BE49-F238E27FC236}">
                <a16:creationId xmlns:a16="http://schemas.microsoft.com/office/drawing/2014/main" id="{613EC55D-941A-B447-198B-051B5404BAE6}"/>
              </a:ext>
            </a:extLst>
          </p:cNvPr>
          <p:cNvSpPr txBox="1"/>
          <p:nvPr/>
        </p:nvSpPr>
        <p:spPr>
          <a:xfrm>
            <a:off x="6571540" y="6271080"/>
            <a:ext cx="3306725" cy="215444"/>
          </a:xfrm>
          <a:prstGeom prst="rect">
            <a:avLst/>
          </a:prstGeom>
          <a:noFill/>
        </p:spPr>
        <p:txBody>
          <a:bodyPr wrap="square" rtlCol="0">
            <a:spAutoFit/>
          </a:bodyPr>
          <a:lstStyle/>
          <a:p>
            <a:pPr algn="l"/>
            <a:r>
              <a:rPr lang="en-SG" sz="800" i="1" dirty="0"/>
              <a:t>Research by AlphaBeta, published March 2022</a:t>
            </a:r>
          </a:p>
        </p:txBody>
      </p:sp>
      <p:pic>
        <p:nvPicPr>
          <p:cNvPr id="1026" name="Picture 2">
            <a:extLst>
              <a:ext uri="{FF2B5EF4-FFF2-40B4-BE49-F238E27FC236}">
                <a16:creationId xmlns:a16="http://schemas.microsoft.com/office/drawing/2014/main" id="{707E416F-488D-C41B-53A7-12AD3EEBF615}"/>
              </a:ext>
            </a:extLst>
          </p:cNvPr>
          <p:cNvPicPr>
            <a:picLocks noGrp="1" noChangeAspect="1" noChangeArrowheads="1"/>
          </p:cNvPicPr>
          <p:nvPr>
            <p:ph idx="1"/>
          </p:nvPr>
        </p:nvPicPr>
        <p:blipFill rotWithShape="1">
          <a:blip r:embed="rId4" cstate="email">
            <a:extLst>
              <a:ext uri="{28A0092B-C50C-407E-A947-70E740481C1C}">
                <a14:useLocalDpi xmlns:a14="http://schemas.microsoft.com/office/drawing/2010/main"/>
              </a:ext>
            </a:extLst>
          </a:blip>
          <a:srcRect/>
          <a:stretch/>
        </p:blipFill>
        <p:spPr bwMode="auto">
          <a:xfrm>
            <a:off x="6645969" y="1181025"/>
            <a:ext cx="5029196" cy="50847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329B0E-FF63-D723-B6BF-3069B7F27D39}"/>
              </a:ext>
            </a:extLst>
          </p:cNvPr>
          <p:cNvSpPr txBox="1"/>
          <p:nvPr/>
        </p:nvSpPr>
        <p:spPr>
          <a:xfrm>
            <a:off x="616688" y="1994134"/>
            <a:ext cx="5709684" cy="3354765"/>
          </a:xfrm>
          <a:prstGeom prst="rect">
            <a:avLst/>
          </a:prstGeom>
          <a:noFill/>
        </p:spPr>
        <p:txBody>
          <a:bodyPr wrap="square" rtlCol="0">
            <a:spAutoFit/>
          </a:bodyPr>
          <a:lstStyle/>
          <a:p>
            <a:pPr marL="285750" indent="-285750" algn="l">
              <a:buFont typeface="Arial" panose="020B0604020202020204" pitchFamily="34" charset="0"/>
              <a:buChar char="•"/>
            </a:pPr>
            <a:r>
              <a:rPr lang="en-SG" sz="2400" dirty="0"/>
              <a:t>Estimated </a:t>
            </a:r>
            <a:r>
              <a:rPr lang="en-SG" sz="4400" b="1" dirty="0">
                <a:solidFill>
                  <a:srgbClr val="FF7846"/>
                </a:solidFill>
              </a:rPr>
              <a:t>86 million </a:t>
            </a:r>
            <a:r>
              <a:rPr lang="en-SG" sz="2400" dirty="0"/>
              <a:t>more workers need to be digitally trained in Asia Pacific and Japan</a:t>
            </a:r>
          </a:p>
          <a:p>
            <a:pPr marL="285750" indent="-285750" algn="l">
              <a:buFont typeface="Arial" panose="020B0604020202020204" pitchFamily="34" charset="0"/>
              <a:buChar char="•"/>
            </a:pPr>
            <a:endParaRPr lang="en-SG" sz="2400" b="1" dirty="0"/>
          </a:p>
          <a:p>
            <a:pPr marL="285750" indent="-285750" algn="l">
              <a:buFont typeface="Arial" panose="020B0604020202020204" pitchFamily="34" charset="0"/>
              <a:buChar char="•"/>
            </a:pPr>
            <a:endParaRPr lang="en-SG" sz="2400" b="1" dirty="0"/>
          </a:p>
          <a:p>
            <a:pPr marL="285750" indent="-285750" algn="l">
              <a:buFont typeface="Arial" panose="020B0604020202020204" pitchFamily="34" charset="0"/>
              <a:buChar char="•"/>
            </a:pPr>
            <a:r>
              <a:rPr lang="en-SG" sz="2400" dirty="0"/>
              <a:t>Governments and industries across ASEAN grappling with </a:t>
            </a:r>
            <a:r>
              <a:rPr lang="en-SG" sz="2400" b="1" dirty="0">
                <a:solidFill>
                  <a:srgbClr val="FF7846"/>
                </a:solidFill>
              </a:rPr>
              <a:t>shortage of digitally-skilled talent</a:t>
            </a:r>
          </a:p>
        </p:txBody>
      </p:sp>
    </p:spTree>
    <p:extLst>
      <p:ext uri="{BB962C8B-B14F-4D97-AF65-F5344CB8AC3E}">
        <p14:creationId xmlns:p14="http://schemas.microsoft.com/office/powerpoint/2010/main" val="93979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001A-B44E-0BD4-6BCD-E8F9DC1E6B6B}"/>
              </a:ext>
            </a:extLst>
          </p:cNvPr>
          <p:cNvSpPr>
            <a:spLocks noGrp="1"/>
          </p:cNvSpPr>
          <p:nvPr>
            <p:ph type="title"/>
          </p:nvPr>
        </p:nvSpPr>
        <p:spPr/>
        <p:txBody>
          <a:bodyPr/>
          <a:lstStyle/>
          <a:p>
            <a:r>
              <a:rPr lang="en-SG" dirty="0"/>
              <a:t>New Data on ASEAN Digital Skills Gap</a:t>
            </a:r>
          </a:p>
        </p:txBody>
      </p:sp>
      <p:pic>
        <p:nvPicPr>
          <p:cNvPr id="5" name="Content Placeholder 4" descr="Lecturer outline">
            <a:extLst>
              <a:ext uri="{FF2B5EF4-FFF2-40B4-BE49-F238E27FC236}">
                <a16:creationId xmlns:a16="http://schemas.microsoft.com/office/drawing/2014/main" id="{1C3E6913-D2C8-229E-FADC-F7B461480EE6}"/>
              </a:ext>
            </a:extLst>
          </p:cNvPr>
          <p:cNvPicPr>
            <a:picLocks noGrp="1" noChangeAspect="1"/>
          </p:cNvPicPr>
          <p:nvPr>
            <p:ph idx="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10758" y="1351941"/>
            <a:ext cx="914400" cy="914400"/>
          </a:xfrm>
        </p:spPr>
      </p:pic>
      <p:pic>
        <p:nvPicPr>
          <p:cNvPr id="7" name="Graphic 6" descr="Daily calendar outline">
            <a:extLst>
              <a:ext uri="{FF2B5EF4-FFF2-40B4-BE49-F238E27FC236}">
                <a16:creationId xmlns:a16="http://schemas.microsoft.com/office/drawing/2014/main" id="{A4C296B7-C977-9BDF-2EAD-F878987A90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13487" y="1264214"/>
            <a:ext cx="914400" cy="914400"/>
          </a:xfrm>
          <a:prstGeom prst="rect">
            <a:avLst/>
          </a:prstGeom>
        </p:spPr>
      </p:pic>
      <p:pic>
        <p:nvPicPr>
          <p:cNvPr id="9" name="Graphic 8" descr="Clock outline">
            <a:extLst>
              <a:ext uri="{FF2B5EF4-FFF2-40B4-BE49-F238E27FC236}">
                <a16:creationId xmlns:a16="http://schemas.microsoft.com/office/drawing/2014/main" id="{CD77049E-3C49-8681-73FE-FEC8FD0A661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2437" y="1351941"/>
            <a:ext cx="914400" cy="914400"/>
          </a:xfrm>
          <a:prstGeom prst="rect">
            <a:avLst/>
          </a:prstGeom>
        </p:spPr>
      </p:pic>
      <p:sp>
        <p:nvSpPr>
          <p:cNvPr id="10" name="TextBox 9">
            <a:extLst>
              <a:ext uri="{FF2B5EF4-FFF2-40B4-BE49-F238E27FC236}">
                <a16:creationId xmlns:a16="http://schemas.microsoft.com/office/drawing/2014/main" id="{F78CAF0D-44B1-BE17-BD39-F043CBC00D01}"/>
              </a:ext>
            </a:extLst>
          </p:cNvPr>
          <p:cNvSpPr txBox="1"/>
          <p:nvPr/>
        </p:nvSpPr>
        <p:spPr>
          <a:xfrm>
            <a:off x="669663" y="2605831"/>
            <a:ext cx="2596590" cy="3570208"/>
          </a:xfrm>
          <a:prstGeom prst="rect">
            <a:avLst/>
          </a:prstGeom>
          <a:noFill/>
        </p:spPr>
        <p:txBody>
          <a:bodyPr wrap="square" rtlCol="0">
            <a:spAutoFit/>
          </a:bodyPr>
          <a:lstStyle/>
          <a:p>
            <a:pPr algn="ctr"/>
            <a:r>
              <a:rPr lang="en-US" sz="5000" b="1" dirty="0">
                <a:solidFill>
                  <a:srgbClr val="FF7846"/>
                </a:solidFill>
                <a:effectLst/>
                <a:latin typeface="Calibri" panose="020F0502020204030204" pitchFamily="34" charset="0"/>
                <a:ea typeface="Calibri" panose="020F0502020204030204" pitchFamily="34" charset="0"/>
              </a:rPr>
              <a:t>81% </a:t>
            </a:r>
            <a:endParaRPr lang="en-US" sz="5000" b="1" dirty="0">
              <a:solidFill>
                <a:srgbClr val="FF7846"/>
              </a:solidFill>
              <a:latin typeface="Calibri" panose="020F0502020204030204" pitchFamily="34" charset="0"/>
              <a:ea typeface="Calibri" panose="020F0502020204030204" pitchFamily="34" charset="0"/>
            </a:endParaRPr>
          </a:p>
          <a:p>
            <a:pPr algn="ctr"/>
            <a:r>
              <a:rPr lang="en-US" sz="1800" dirty="0">
                <a:effectLst/>
                <a:latin typeface="Calibri" panose="020F0502020204030204" pitchFamily="34" charset="0"/>
                <a:ea typeface="Calibri" panose="020F0502020204030204" pitchFamily="34" charset="0"/>
              </a:rPr>
              <a:t>of tech workers in Singapore and Indonesia undertake digital training at least once a year</a:t>
            </a:r>
          </a:p>
          <a:p>
            <a:pPr algn="ctr"/>
            <a:endParaRPr lang="en-US" dirty="0">
              <a:latin typeface="Calibri" panose="020F0502020204030204" pitchFamily="34" charset="0"/>
              <a:ea typeface="Calibri" panose="020F0502020204030204" pitchFamily="34" charset="0"/>
            </a:endParaRPr>
          </a:p>
          <a:p>
            <a:pPr algn="ctr"/>
            <a:r>
              <a:rPr lang="en-US" sz="1800" dirty="0">
                <a:effectLst/>
                <a:latin typeface="Calibri" panose="020F0502020204030204" pitchFamily="34" charset="0"/>
                <a:ea typeface="Calibri" panose="020F0502020204030204" pitchFamily="34" charset="0"/>
              </a:rPr>
              <a:t>But only</a:t>
            </a:r>
            <a:r>
              <a:rPr lang="en-US" sz="1800" b="1" dirty="0">
                <a:solidFill>
                  <a:srgbClr val="FF7846"/>
                </a:solidFill>
                <a:effectLst/>
                <a:latin typeface="Calibri" panose="020F0502020204030204" pitchFamily="34" charset="0"/>
                <a:ea typeface="Calibri" panose="020F0502020204030204" pitchFamily="34" charset="0"/>
              </a:rPr>
              <a:t> </a:t>
            </a:r>
          </a:p>
          <a:p>
            <a:pPr algn="ctr"/>
            <a:r>
              <a:rPr lang="en-US" sz="5000" b="1" dirty="0">
                <a:solidFill>
                  <a:srgbClr val="FF7846"/>
                </a:solidFill>
                <a:effectLst/>
                <a:latin typeface="Calibri" panose="020F0502020204030204" pitchFamily="34" charset="0"/>
                <a:ea typeface="Calibri" panose="020F0502020204030204" pitchFamily="34" charset="0"/>
              </a:rPr>
              <a:t>52% </a:t>
            </a:r>
            <a:endParaRPr lang="en-US" sz="5000" b="1" dirty="0">
              <a:solidFill>
                <a:srgbClr val="FF7846"/>
              </a:solidFill>
              <a:latin typeface="Calibri" panose="020F0502020204030204" pitchFamily="34" charset="0"/>
              <a:ea typeface="Calibri" panose="020F0502020204030204" pitchFamily="34" charset="0"/>
            </a:endParaRPr>
          </a:p>
          <a:p>
            <a:pPr algn="ctr"/>
            <a:r>
              <a:rPr lang="en-US" sz="1800" dirty="0">
                <a:effectLst/>
                <a:latin typeface="Calibri" panose="020F0502020204030204" pitchFamily="34" charset="0"/>
                <a:ea typeface="Calibri" panose="020F0502020204030204" pitchFamily="34" charset="0"/>
              </a:rPr>
              <a:t>of non-tech workers do</a:t>
            </a:r>
            <a:endParaRPr lang="en-SG" dirty="0"/>
          </a:p>
        </p:txBody>
      </p:sp>
      <p:sp>
        <p:nvSpPr>
          <p:cNvPr id="11" name="TextBox 10">
            <a:extLst>
              <a:ext uri="{FF2B5EF4-FFF2-40B4-BE49-F238E27FC236}">
                <a16:creationId xmlns:a16="http://schemas.microsoft.com/office/drawing/2014/main" id="{BF3E06DE-3B57-D817-4C61-304928C9A105}"/>
              </a:ext>
            </a:extLst>
          </p:cNvPr>
          <p:cNvSpPr txBox="1"/>
          <p:nvPr/>
        </p:nvSpPr>
        <p:spPr>
          <a:xfrm>
            <a:off x="4391482" y="2501461"/>
            <a:ext cx="2158410" cy="2246769"/>
          </a:xfrm>
          <a:prstGeom prst="rect">
            <a:avLst/>
          </a:prstGeom>
          <a:noFill/>
        </p:spPr>
        <p:txBody>
          <a:bodyPr wrap="square" rtlCol="0">
            <a:spAutoFit/>
          </a:bodyPr>
          <a:lstStyle/>
          <a:p>
            <a:pPr algn="ctr"/>
            <a:r>
              <a:rPr lang="en-US" sz="5000" b="1" dirty="0">
                <a:solidFill>
                  <a:srgbClr val="FF7846"/>
                </a:solidFill>
                <a:effectLst/>
                <a:latin typeface="Calibri" panose="020F0502020204030204" pitchFamily="34" charset="0"/>
                <a:ea typeface="Calibri" panose="020F0502020204030204" pitchFamily="34" charset="0"/>
              </a:rPr>
              <a:t>82%</a:t>
            </a:r>
            <a:endParaRPr lang="en-US" sz="5000" dirty="0">
              <a:latin typeface="Calibri" panose="020F0502020204030204" pitchFamily="34" charset="0"/>
              <a:ea typeface="Calibri" panose="020F0502020204030204" pitchFamily="34" charset="0"/>
            </a:endParaRPr>
          </a:p>
          <a:p>
            <a:pPr algn="ctr"/>
            <a:r>
              <a:rPr lang="en-US" sz="1800" dirty="0">
                <a:effectLst/>
                <a:latin typeface="Calibri" panose="020F0502020204030204" pitchFamily="34" charset="0"/>
                <a:ea typeface="Calibri" panose="020F0502020204030204" pitchFamily="34" charset="0"/>
              </a:rPr>
              <a:t>of non-tech workers that currently don’t do any training, say they want to do so within the next year</a:t>
            </a:r>
            <a:endParaRPr lang="en-SG" dirty="0"/>
          </a:p>
        </p:txBody>
      </p:sp>
      <p:sp>
        <p:nvSpPr>
          <p:cNvPr id="12" name="TextBox 11">
            <a:extLst>
              <a:ext uri="{FF2B5EF4-FFF2-40B4-BE49-F238E27FC236}">
                <a16:creationId xmlns:a16="http://schemas.microsoft.com/office/drawing/2014/main" id="{4C8BC9F9-C1E9-ED06-005D-419EA798F495}"/>
              </a:ext>
            </a:extLst>
          </p:cNvPr>
          <p:cNvSpPr txBox="1"/>
          <p:nvPr/>
        </p:nvSpPr>
        <p:spPr>
          <a:xfrm>
            <a:off x="7291227" y="2614236"/>
            <a:ext cx="2158410" cy="3231654"/>
          </a:xfrm>
          <a:prstGeom prst="rect">
            <a:avLst/>
          </a:prstGeom>
          <a:noFill/>
        </p:spPr>
        <p:txBody>
          <a:bodyPr wrap="square" rtlCol="0">
            <a:spAutoFit/>
          </a:bodyPr>
          <a:lstStyle/>
          <a:p>
            <a:pPr algn="ctr"/>
            <a:r>
              <a:rPr lang="en-US" sz="5000" b="1" dirty="0">
                <a:solidFill>
                  <a:srgbClr val="FF7846"/>
                </a:solidFill>
                <a:effectLst/>
                <a:latin typeface="Calibri" panose="020F0502020204030204" pitchFamily="34" charset="0"/>
                <a:ea typeface="Calibri" panose="020F0502020204030204" pitchFamily="34" charset="0"/>
              </a:rPr>
              <a:t>94% </a:t>
            </a:r>
          </a:p>
          <a:p>
            <a:pPr algn="ctr"/>
            <a:r>
              <a:rPr lang="en-US" dirty="0">
                <a:latin typeface="Calibri" panose="020F0502020204030204" pitchFamily="34" charset="0"/>
                <a:ea typeface="Calibri" panose="020F0502020204030204" pitchFamily="34" charset="0"/>
              </a:rPr>
              <a:t>of non-tech workers a</a:t>
            </a:r>
            <a:r>
              <a:rPr lang="en-US" sz="1800" dirty="0">
                <a:effectLst/>
                <a:latin typeface="Calibri" panose="020F0502020204030204" pitchFamily="34" charset="0"/>
                <a:ea typeface="Calibri" panose="020F0502020204030204" pitchFamily="34" charset="0"/>
              </a:rPr>
              <a:t>nd </a:t>
            </a:r>
          </a:p>
          <a:p>
            <a:pPr algn="ctr"/>
            <a:r>
              <a:rPr lang="en-US" sz="5000" b="1" dirty="0">
                <a:solidFill>
                  <a:srgbClr val="FF7846"/>
                </a:solidFill>
                <a:effectLst/>
                <a:latin typeface="Calibri" panose="020F0502020204030204" pitchFamily="34" charset="0"/>
                <a:ea typeface="Calibri" panose="020F0502020204030204" pitchFamily="34" charset="0"/>
              </a:rPr>
              <a:t>93% </a:t>
            </a:r>
          </a:p>
          <a:p>
            <a:pPr algn="ctr"/>
            <a:r>
              <a:rPr lang="en-US" sz="1800" dirty="0">
                <a:effectLst/>
                <a:latin typeface="Calibri" panose="020F0502020204030204" pitchFamily="34" charset="0"/>
                <a:ea typeface="Calibri" panose="020F0502020204030204" pitchFamily="34" charset="0"/>
              </a:rPr>
              <a:t>of tech workers say they’re more </a:t>
            </a:r>
            <a:r>
              <a:rPr lang="en-US" sz="2800" b="1" dirty="0">
                <a:solidFill>
                  <a:srgbClr val="FF7846"/>
                </a:solidFill>
                <a:effectLst/>
                <a:latin typeface="Calibri" panose="020F0502020204030204" pitchFamily="34" charset="0"/>
                <a:ea typeface="Calibri" panose="020F0502020204030204" pitchFamily="34" charset="0"/>
              </a:rPr>
              <a:t>efficient</a:t>
            </a:r>
            <a:r>
              <a:rPr lang="en-US" sz="3200" b="1" dirty="0">
                <a:solidFill>
                  <a:srgbClr val="FF7846"/>
                </a:solidFill>
                <a:effectLst/>
                <a:latin typeface="Calibri" panose="020F0502020204030204" pitchFamily="34" charset="0"/>
                <a:ea typeface="Calibri" panose="020F0502020204030204" pitchFamily="34" charset="0"/>
              </a:rPr>
              <a:t>  </a:t>
            </a:r>
            <a:endParaRPr lang="en-US" sz="1800" b="1" dirty="0">
              <a:solidFill>
                <a:srgbClr val="FF7846"/>
              </a:solidFill>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D289CF8B-DA54-4CE6-B4AE-A7345063D129}"/>
              </a:ext>
            </a:extLst>
          </p:cNvPr>
          <p:cNvSpPr txBox="1"/>
          <p:nvPr/>
        </p:nvSpPr>
        <p:spPr>
          <a:xfrm>
            <a:off x="9590943" y="2614236"/>
            <a:ext cx="2158410" cy="3170099"/>
          </a:xfrm>
          <a:prstGeom prst="rect">
            <a:avLst/>
          </a:prstGeom>
          <a:noFill/>
        </p:spPr>
        <p:txBody>
          <a:bodyPr wrap="square" rtlCol="0">
            <a:spAutoFit/>
          </a:bodyPr>
          <a:lstStyle/>
          <a:p>
            <a:pPr algn="ctr"/>
            <a:r>
              <a:rPr lang="en-US" sz="5000" b="1" dirty="0">
                <a:solidFill>
                  <a:srgbClr val="FF7846"/>
                </a:solidFill>
                <a:effectLst/>
                <a:latin typeface="Calibri" panose="020F0502020204030204" pitchFamily="34" charset="0"/>
                <a:ea typeface="Calibri" panose="020F0502020204030204" pitchFamily="34" charset="0"/>
              </a:rPr>
              <a:t>92% </a:t>
            </a:r>
          </a:p>
          <a:p>
            <a:pPr algn="ctr"/>
            <a:r>
              <a:rPr lang="en-US" dirty="0">
                <a:latin typeface="Calibri" panose="020F0502020204030204" pitchFamily="34" charset="0"/>
                <a:ea typeface="Calibri" panose="020F0502020204030204" pitchFamily="34" charset="0"/>
              </a:rPr>
              <a:t>of non-tech workers a</a:t>
            </a:r>
            <a:r>
              <a:rPr lang="en-US" sz="1800" dirty="0">
                <a:effectLst/>
                <a:latin typeface="Calibri" panose="020F0502020204030204" pitchFamily="34" charset="0"/>
                <a:ea typeface="Calibri" panose="020F0502020204030204" pitchFamily="34" charset="0"/>
              </a:rPr>
              <a:t>nd </a:t>
            </a:r>
          </a:p>
          <a:p>
            <a:pPr algn="ctr"/>
            <a:r>
              <a:rPr lang="en-US" sz="5000" b="1" dirty="0">
                <a:solidFill>
                  <a:srgbClr val="FF7846"/>
                </a:solidFill>
                <a:effectLst/>
                <a:latin typeface="Calibri" panose="020F0502020204030204" pitchFamily="34" charset="0"/>
                <a:ea typeface="Calibri" panose="020F0502020204030204" pitchFamily="34" charset="0"/>
              </a:rPr>
              <a:t>91% </a:t>
            </a:r>
          </a:p>
          <a:p>
            <a:pPr algn="ctr"/>
            <a:r>
              <a:rPr lang="en-US" sz="1800" dirty="0">
                <a:effectLst/>
                <a:latin typeface="Calibri" panose="020F0502020204030204" pitchFamily="34" charset="0"/>
                <a:ea typeface="Calibri" panose="020F0502020204030204" pitchFamily="34" charset="0"/>
              </a:rPr>
              <a:t>of tech workers say they’re more </a:t>
            </a:r>
            <a:r>
              <a:rPr lang="en-US" sz="2800" b="1" dirty="0">
                <a:solidFill>
                  <a:srgbClr val="FF7846"/>
                </a:solidFill>
                <a:effectLst/>
                <a:latin typeface="Calibri" panose="020F0502020204030204" pitchFamily="34" charset="0"/>
                <a:ea typeface="Calibri" panose="020F0502020204030204" pitchFamily="34" charset="0"/>
              </a:rPr>
              <a:t>employable</a:t>
            </a:r>
            <a:endParaRPr lang="en-US" sz="3200" b="1" dirty="0">
              <a:solidFill>
                <a:srgbClr val="FF7846"/>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761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83CD-CB5C-49E3-8709-2C0666518908}"/>
              </a:ext>
            </a:extLst>
          </p:cNvPr>
          <p:cNvSpPr>
            <a:spLocks noGrp="1"/>
          </p:cNvSpPr>
          <p:nvPr>
            <p:ph type="title"/>
          </p:nvPr>
        </p:nvSpPr>
        <p:spPr/>
        <p:txBody>
          <a:bodyPr/>
          <a:lstStyle/>
          <a:p>
            <a:r>
              <a:rPr lang="en-US" dirty="0"/>
              <a:t>AWS Upskilling Priorities</a:t>
            </a:r>
          </a:p>
        </p:txBody>
      </p:sp>
      <p:sp>
        <p:nvSpPr>
          <p:cNvPr id="11" name="Google Shape;214;p3">
            <a:extLst>
              <a:ext uri="{FF2B5EF4-FFF2-40B4-BE49-F238E27FC236}">
                <a16:creationId xmlns:a16="http://schemas.microsoft.com/office/drawing/2014/main" id="{3F4AA26E-1033-4411-9F5E-72C8B82F45C2}"/>
              </a:ext>
            </a:extLst>
          </p:cNvPr>
          <p:cNvSpPr/>
          <p:nvPr/>
        </p:nvSpPr>
        <p:spPr>
          <a:xfrm>
            <a:off x="1386567" y="4311903"/>
            <a:ext cx="2050381" cy="757090"/>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2400" dirty="0">
                <a:solidFill>
                  <a:schemeClr val="lt1"/>
                </a:solidFill>
              </a:rPr>
              <a:t>AWS Skills Builder</a:t>
            </a:r>
            <a:endParaRPr sz="2400" dirty="0"/>
          </a:p>
        </p:txBody>
      </p:sp>
      <p:sp>
        <p:nvSpPr>
          <p:cNvPr id="12" name="Google Shape;214;p3">
            <a:extLst>
              <a:ext uri="{FF2B5EF4-FFF2-40B4-BE49-F238E27FC236}">
                <a16:creationId xmlns:a16="http://schemas.microsoft.com/office/drawing/2014/main" id="{880D2B2E-F475-4F5B-BCBC-B9AB2EE274D7}"/>
              </a:ext>
            </a:extLst>
          </p:cNvPr>
          <p:cNvSpPr/>
          <p:nvPr/>
        </p:nvSpPr>
        <p:spPr>
          <a:xfrm>
            <a:off x="4974319" y="4311903"/>
            <a:ext cx="2306863" cy="1421887"/>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2400" dirty="0">
                <a:solidFill>
                  <a:schemeClr val="lt1"/>
                </a:solidFill>
              </a:rPr>
              <a:t>AWS re/Start</a:t>
            </a:r>
          </a:p>
          <a:p>
            <a:pPr marR="0" lvl="0" algn="ctr" rtl="0">
              <a:lnSpc>
                <a:spcPct val="90000"/>
              </a:lnSpc>
              <a:spcBef>
                <a:spcPts val="0"/>
              </a:spcBef>
              <a:spcAft>
                <a:spcPts val="0"/>
              </a:spcAft>
              <a:buClr>
                <a:schemeClr val="lt1"/>
              </a:buClr>
              <a:buSzPts val="1080"/>
            </a:pPr>
            <a:endParaRPr lang="en-US" sz="2400" dirty="0">
              <a:solidFill>
                <a:schemeClr val="lt1"/>
              </a:solidFill>
            </a:endParaRPr>
          </a:p>
          <a:p>
            <a:pPr marR="0" lvl="0" algn="ctr" rtl="0">
              <a:lnSpc>
                <a:spcPct val="90000"/>
              </a:lnSpc>
              <a:spcBef>
                <a:spcPts val="0"/>
              </a:spcBef>
              <a:spcAft>
                <a:spcPts val="0"/>
              </a:spcAft>
              <a:buClr>
                <a:schemeClr val="lt1"/>
              </a:buClr>
              <a:buSzPts val="1080"/>
            </a:pPr>
            <a:r>
              <a:rPr lang="en-US" sz="2400" dirty="0">
                <a:solidFill>
                  <a:schemeClr val="lt1"/>
                </a:solidFill>
              </a:rPr>
              <a:t>AWS Laptops for Builders</a:t>
            </a:r>
            <a:endParaRPr sz="2400" dirty="0"/>
          </a:p>
        </p:txBody>
      </p:sp>
      <p:sp>
        <p:nvSpPr>
          <p:cNvPr id="13" name="Google Shape;214;p3">
            <a:extLst>
              <a:ext uri="{FF2B5EF4-FFF2-40B4-BE49-F238E27FC236}">
                <a16:creationId xmlns:a16="http://schemas.microsoft.com/office/drawing/2014/main" id="{2E2E28C4-0C66-4533-9F82-DD04F999EBBC}"/>
              </a:ext>
            </a:extLst>
          </p:cNvPr>
          <p:cNvSpPr/>
          <p:nvPr/>
        </p:nvSpPr>
        <p:spPr>
          <a:xfrm>
            <a:off x="8527655" y="4191850"/>
            <a:ext cx="2306863" cy="1754286"/>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2400" dirty="0">
                <a:solidFill>
                  <a:schemeClr val="lt1"/>
                </a:solidFill>
              </a:rPr>
              <a:t>AWS Academy</a:t>
            </a:r>
          </a:p>
          <a:p>
            <a:pPr marR="0" lvl="0" algn="ctr" rtl="0">
              <a:lnSpc>
                <a:spcPct val="90000"/>
              </a:lnSpc>
              <a:spcBef>
                <a:spcPts val="0"/>
              </a:spcBef>
              <a:spcAft>
                <a:spcPts val="0"/>
              </a:spcAft>
              <a:buClr>
                <a:schemeClr val="lt1"/>
              </a:buClr>
              <a:buSzPts val="1080"/>
            </a:pPr>
            <a:endParaRPr lang="en-US" sz="2400" dirty="0">
              <a:solidFill>
                <a:schemeClr val="lt1"/>
              </a:solidFill>
            </a:endParaRPr>
          </a:p>
          <a:p>
            <a:pPr marR="0" lvl="0" algn="ctr" rtl="0">
              <a:lnSpc>
                <a:spcPct val="90000"/>
              </a:lnSpc>
              <a:spcBef>
                <a:spcPts val="0"/>
              </a:spcBef>
              <a:spcAft>
                <a:spcPts val="0"/>
              </a:spcAft>
              <a:buClr>
                <a:schemeClr val="lt1"/>
              </a:buClr>
              <a:buSzPts val="1080"/>
            </a:pPr>
            <a:r>
              <a:rPr lang="en-US" sz="2400" dirty="0">
                <a:solidFill>
                  <a:schemeClr val="lt1"/>
                </a:solidFill>
              </a:rPr>
              <a:t>AWS Educate</a:t>
            </a:r>
          </a:p>
          <a:p>
            <a:pPr marR="0" lvl="0" algn="ctr" rtl="0">
              <a:lnSpc>
                <a:spcPct val="90000"/>
              </a:lnSpc>
              <a:spcBef>
                <a:spcPts val="0"/>
              </a:spcBef>
              <a:spcAft>
                <a:spcPts val="0"/>
              </a:spcAft>
              <a:buClr>
                <a:schemeClr val="lt1"/>
              </a:buClr>
              <a:buSzPts val="1080"/>
            </a:pPr>
            <a:endParaRPr lang="en-US" sz="2400" dirty="0">
              <a:solidFill>
                <a:schemeClr val="lt1"/>
              </a:solidFill>
            </a:endParaRPr>
          </a:p>
          <a:p>
            <a:pPr marR="0" lvl="0" algn="ctr" rtl="0">
              <a:lnSpc>
                <a:spcPct val="90000"/>
              </a:lnSpc>
              <a:spcBef>
                <a:spcPts val="0"/>
              </a:spcBef>
              <a:spcAft>
                <a:spcPts val="0"/>
              </a:spcAft>
              <a:buClr>
                <a:schemeClr val="lt1"/>
              </a:buClr>
              <a:buSzPts val="1080"/>
            </a:pPr>
            <a:r>
              <a:rPr lang="en-US" sz="2400" dirty="0">
                <a:solidFill>
                  <a:schemeClr val="lt1"/>
                </a:solidFill>
              </a:rPr>
              <a:t>AWS SheDares</a:t>
            </a:r>
            <a:endParaRPr sz="2400" dirty="0"/>
          </a:p>
        </p:txBody>
      </p:sp>
      <p:cxnSp>
        <p:nvCxnSpPr>
          <p:cNvPr id="6" name="Straight Connector 5">
            <a:extLst>
              <a:ext uri="{FF2B5EF4-FFF2-40B4-BE49-F238E27FC236}">
                <a16:creationId xmlns:a16="http://schemas.microsoft.com/office/drawing/2014/main" id="{7DBEC96E-1E47-FE95-0653-570E79EF1274}"/>
              </a:ext>
            </a:extLst>
          </p:cNvPr>
          <p:cNvCxnSpPr/>
          <p:nvPr/>
        </p:nvCxnSpPr>
        <p:spPr>
          <a:xfrm>
            <a:off x="4381500" y="1905000"/>
            <a:ext cx="0" cy="3035300"/>
          </a:xfrm>
          <a:prstGeom prst="line">
            <a:avLst/>
          </a:prstGeom>
          <a:ln>
            <a:headEnd w="lg" len="lg"/>
            <a:tailEnd w="lg" len="lg"/>
          </a:ln>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4833C245-6113-9CE9-D0E0-E2867BCDF68E}"/>
              </a:ext>
            </a:extLst>
          </p:cNvPr>
          <p:cNvCxnSpPr/>
          <p:nvPr/>
        </p:nvCxnSpPr>
        <p:spPr>
          <a:xfrm>
            <a:off x="7874000" y="1905000"/>
            <a:ext cx="0" cy="3035300"/>
          </a:xfrm>
          <a:prstGeom prst="line">
            <a:avLst/>
          </a:prstGeom>
          <a:ln>
            <a:headEnd w="lg" len="lg"/>
            <a:tailEnd w="lg" len="lg"/>
          </a:ln>
        </p:spPr>
        <p:style>
          <a:lnRef idx="2">
            <a:schemeClr val="accent3"/>
          </a:lnRef>
          <a:fillRef idx="0">
            <a:schemeClr val="accent3"/>
          </a:fillRef>
          <a:effectRef idx="1">
            <a:schemeClr val="accent3"/>
          </a:effectRef>
          <a:fontRef idx="minor">
            <a:schemeClr val="tx1"/>
          </a:fontRef>
        </p:style>
      </p:cxnSp>
      <p:sp>
        <p:nvSpPr>
          <p:cNvPr id="15" name="Google Shape;214;p3">
            <a:extLst>
              <a:ext uri="{FF2B5EF4-FFF2-40B4-BE49-F238E27FC236}">
                <a16:creationId xmlns:a16="http://schemas.microsoft.com/office/drawing/2014/main" id="{5A790732-846E-503F-F7BE-682F5EDD56B2}"/>
              </a:ext>
            </a:extLst>
          </p:cNvPr>
          <p:cNvSpPr/>
          <p:nvPr/>
        </p:nvSpPr>
        <p:spPr>
          <a:xfrm>
            <a:off x="1221424" y="1501161"/>
            <a:ext cx="2492038" cy="1754286"/>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3000" b="1" dirty="0">
                <a:solidFill>
                  <a:srgbClr val="FF7846"/>
                </a:solidFill>
              </a:rPr>
              <a:t>Upskilling the Existing Workforce at Scale</a:t>
            </a:r>
            <a:endParaRPr sz="3000" b="1" dirty="0">
              <a:solidFill>
                <a:srgbClr val="FF7846"/>
              </a:solidFill>
            </a:endParaRPr>
          </a:p>
        </p:txBody>
      </p:sp>
      <p:sp>
        <p:nvSpPr>
          <p:cNvPr id="16" name="Google Shape;214;p3">
            <a:extLst>
              <a:ext uri="{FF2B5EF4-FFF2-40B4-BE49-F238E27FC236}">
                <a16:creationId xmlns:a16="http://schemas.microsoft.com/office/drawing/2014/main" id="{FA0FAB8D-D5B8-B7B9-9145-8C3AE563AA51}"/>
              </a:ext>
            </a:extLst>
          </p:cNvPr>
          <p:cNvSpPr/>
          <p:nvPr/>
        </p:nvSpPr>
        <p:spPr>
          <a:xfrm>
            <a:off x="4849981" y="1473494"/>
            <a:ext cx="2492038" cy="2585283"/>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3000" b="1" dirty="0">
                <a:solidFill>
                  <a:srgbClr val="FF7846"/>
                </a:solidFill>
              </a:rPr>
              <a:t>Building a Diverse Talent Pool Through Custom Programs</a:t>
            </a:r>
            <a:endParaRPr sz="3000" b="1" dirty="0">
              <a:solidFill>
                <a:srgbClr val="FF7846"/>
              </a:solidFill>
            </a:endParaRPr>
          </a:p>
        </p:txBody>
      </p:sp>
      <p:sp>
        <p:nvSpPr>
          <p:cNvPr id="17" name="Google Shape;214;p3">
            <a:extLst>
              <a:ext uri="{FF2B5EF4-FFF2-40B4-BE49-F238E27FC236}">
                <a16:creationId xmlns:a16="http://schemas.microsoft.com/office/drawing/2014/main" id="{9E85F29F-B00C-E897-5796-23410E5B95B1}"/>
              </a:ext>
            </a:extLst>
          </p:cNvPr>
          <p:cNvSpPr/>
          <p:nvPr/>
        </p:nvSpPr>
        <p:spPr>
          <a:xfrm>
            <a:off x="8342480" y="1473494"/>
            <a:ext cx="2492038" cy="1754286"/>
          </a:xfrm>
          <a:prstGeom prst="rect">
            <a:avLst/>
          </a:prstGeom>
          <a:noFill/>
          <a:ln>
            <a:noFill/>
          </a:ln>
        </p:spPr>
        <p:txBody>
          <a:bodyPr spcFirstLastPara="1" wrap="square" lIns="91425" tIns="45700" rIns="91425" bIns="45700" anchor="t" anchorCtr="0">
            <a:spAutoFit/>
          </a:bodyPr>
          <a:lstStyle/>
          <a:p>
            <a:pPr marR="0" lvl="0" algn="ctr" rtl="0">
              <a:lnSpc>
                <a:spcPct val="90000"/>
              </a:lnSpc>
              <a:spcBef>
                <a:spcPts val="0"/>
              </a:spcBef>
              <a:spcAft>
                <a:spcPts val="0"/>
              </a:spcAft>
              <a:buClr>
                <a:schemeClr val="lt1"/>
              </a:buClr>
              <a:buSzPts val="1080"/>
            </a:pPr>
            <a:r>
              <a:rPr lang="en-US" sz="3000" b="1" dirty="0">
                <a:solidFill>
                  <a:srgbClr val="FF7846"/>
                </a:solidFill>
              </a:rPr>
              <a:t>Nurturing the Talent Pool of the Future</a:t>
            </a:r>
            <a:endParaRPr sz="3000" b="1" dirty="0">
              <a:solidFill>
                <a:srgbClr val="FF7846"/>
              </a:solidFill>
            </a:endParaRPr>
          </a:p>
        </p:txBody>
      </p:sp>
    </p:spTree>
    <p:extLst>
      <p:ext uri="{BB962C8B-B14F-4D97-AF65-F5344CB8AC3E}">
        <p14:creationId xmlns:p14="http://schemas.microsoft.com/office/powerpoint/2010/main" val="369240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666A-1366-4EAD-99A3-A9AAD78F8F9D}"/>
              </a:ext>
            </a:extLst>
          </p:cNvPr>
          <p:cNvSpPr>
            <a:spLocks noGrp="1"/>
          </p:cNvSpPr>
          <p:nvPr>
            <p:ph type="ctrTitle"/>
          </p:nvPr>
        </p:nvSpPr>
        <p:spPr>
          <a:xfrm>
            <a:off x="294714" y="2466975"/>
            <a:ext cx="11897285" cy="1532078"/>
          </a:xfrm>
        </p:spPr>
        <p:txBody>
          <a:bodyPr/>
          <a:lstStyle/>
          <a:p>
            <a:r>
              <a:rPr lang="en-SG" dirty="0"/>
              <a:t>Deep Dive into AWS re/Start</a:t>
            </a:r>
          </a:p>
        </p:txBody>
      </p:sp>
    </p:spTree>
    <p:extLst>
      <p:ext uri="{BB962C8B-B14F-4D97-AF65-F5344CB8AC3E}">
        <p14:creationId xmlns:p14="http://schemas.microsoft.com/office/powerpoint/2010/main" val="18672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A14B067-6117-482C-A908-60F98A76F3F8}"/>
              </a:ext>
            </a:extLst>
          </p:cNvPr>
          <p:cNvSpPr txBox="1">
            <a:spLocks/>
          </p:cNvSpPr>
          <p:nvPr/>
        </p:nvSpPr>
        <p:spPr>
          <a:xfrm>
            <a:off x="457199" y="1379394"/>
            <a:ext cx="10965544" cy="3416279"/>
          </a:xfrm>
          <a:prstGeom prst="rect">
            <a:avLst/>
          </a:prstGeom>
          <a:noFill/>
          <a:ln>
            <a:noFill/>
          </a:ln>
        </p:spPr>
        <p:txBody>
          <a:bodyPr spcFirstLastPara="1" wrap="square" lIns="91425" tIns="45700" rIns="91425" bIns="45700" anchor="t" anchorCtr="0">
            <a:spAutoFit/>
          </a:bodyPr>
          <a:lstStyle>
            <a:defPPr>
              <a:defRPr lang="en-US"/>
            </a:defPPr>
            <a:lvl1pPr marR="0" lvl="0" algn="ctr">
              <a:lnSpc>
                <a:spcPct val="90000"/>
              </a:lnSpc>
              <a:spcBef>
                <a:spcPts val="0"/>
              </a:spcBef>
              <a:spcAft>
                <a:spcPts val="0"/>
              </a:spcAft>
              <a:buClr>
                <a:schemeClr val="lt1"/>
              </a:buClr>
              <a:buSzPts val="1080"/>
              <a:defRPr sz="2400">
                <a:solidFill>
                  <a:schemeClr val="lt1"/>
                </a:solidFill>
              </a:defRPr>
            </a:lvl1pPr>
          </a:lstStyle>
          <a:p>
            <a:pPr algn="l"/>
            <a:r>
              <a:rPr lang="en-US" sz="4000" dirty="0"/>
              <a:t>Our Mission:</a:t>
            </a:r>
            <a:br>
              <a:rPr lang="en-US" sz="4000" dirty="0"/>
            </a:br>
            <a:br>
              <a:rPr lang="en-US" sz="4000" dirty="0"/>
            </a:br>
            <a:r>
              <a:rPr lang="en-US" sz="4000" dirty="0"/>
              <a:t>Equip individuals and teams with skills to leverage AWS Cloud to innovate in the digital world</a:t>
            </a:r>
            <a:br>
              <a:rPr lang="en-US" sz="4000" dirty="0"/>
            </a:br>
            <a:endParaRPr lang="en-US" sz="4000" dirty="0"/>
          </a:p>
        </p:txBody>
      </p:sp>
    </p:spTree>
    <p:extLst>
      <p:ext uri="{BB962C8B-B14F-4D97-AF65-F5344CB8AC3E}">
        <p14:creationId xmlns:p14="http://schemas.microsoft.com/office/powerpoint/2010/main" val="354361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800F-0104-431F-A78C-AB8454F22D3F}"/>
              </a:ext>
            </a:extLst>
          </p:cNvPr>
          <p:cNvSpPr txBox="1">
            <a:spLocks/>
          </p:cNvSpPr>
          <p:nvPr/>
        </p:nvSpPr>
        <p:spPr>
          <a:xfrm>
            <a:off x="457198" y="1379394"/>
            <a:ext cx="10602687" cy="3038832"/>
          </a:xfrm>
          <a:prstGeom prst="rect">
            <a:avLst/>
          </a:prstGeom>
          <a:noFill/>
          <a:ln>
            <a:noFill/>
          </a:ln>
        </p:spPr>
        <p:txBody>
          <a:bodyPr spcFirstLastPara="1" wrap="square" lIns="91425" tIns="45700" rIns="91425" bIns="45700" anchor="t" anchorCtr="0">
            <a:spAutoFit/>
          </a:bodyPr>
          <a:lstStyle>
            <a:defPPr>
              <a:defRPr lang="en-US"/>
            </a:defPPr>
            <a:lvl1pPr marR="0" lvl="0">
              <a:lnSpc>
                <a:spcPct val="90000"/>
              </a:lnSpc>
              <a:spcBef>
                <a:spcPts val="0"/>
              </a:spcBef>
              <a:spcAft>
                <a:spcPts val="0"/>
              </a:spcAft>
              <a:buClr>
                <a:schemeClr val="lt1"/>
              </a:buClr>
              <a:buSzPts val="1080"/>
              <a:defRPr sz="4000">
                <a:solidFill>
                  <a:schemeClr val="lt1"/>
                </a:solidFill>
              </a:defRPr>
            </a:lvl1pPr>
          </a:lstStyle>
          <a:p>
            <a:r>
              <a:rPr lang="en-US" dirty="0"/>
              <a:t>The Opportunity: </a:t>
            </a:r>
            <a:br>
              <a:rPr lang="en-US" dirty="0"/>
            </a:br>
            <a:br>
              <a:rPr lang="en-US" dirty="0"/>
            </a:br>
            <a:r>
              <a:rPr lang="en-US" dirty="0"/>
              <a:t>Tap into a new talent pool in ASEAN to help people build cloud skills and launch cloud careers</a:t>
            </a:r>
          </a:p>
        </p:txBody>
      </p:sp>
    </p:spTree>
    <p:extLst>
      <p:ext uri="{BB962C8B-B14F-4D97-AF65-F5344CB8AC3E}">
        <p14:creationId xmlns:p14="http://schemas.microsoft.com/office/powerpoint/2010/main" val="209436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E6C79F-7176-43C2-8F82-9BAB2D035EB9}"/>
              </a:ext>
            </a:extLst>
          </p:cNvPr>
          <p:cNvSpPr txBox="1">
            <a:spLocks/>
          </p:cNvSpPr>
          <p:nvPr/>
        </p:nvSpPr>
        <p:spPr>
          <a:xfrm>
            <a:off x="457199" y="1361288"/>
            <a:ext cx="11255830" cy="3038832"/>
          </a:xfrm>
          <a:prstGeom prst="rect">
            <a:avLst/>
          </a:prstGeom>
          <a:noFill/>
          <a:ln>
            <a:noFill/>
          </a:ln>
        </p:spPr>
        <p:txBody>
          <a:bodyPr spcFirstLastPara="1" wrap="square" lIns="91425" tIns="45700" rIns="91425" bIns="45700" anchor="t" anchorCtr="0">
            <a:spAutoFit/>
          </a:bodyPr>
          <a:lstStyle>
            <a:defPPr>
              <a:defRPr lang="en-US"/>
            </a:defPPr>
            <a:lvl1pPr marR="0" lvl="0">
              <a:lnSpc>
                <a:spcPct val="90000"/>
              </a:lnSpc>
              <a:spcBef>
                <a:spcPts val="0"/>
              </a:spcBef>
              <a:spcAft>
                <a:spcPts val="0"/>
              </a:spcAft>
              <a:buClr>
                <a:schemeClr val="lt1"/>
              </a:buClr>
              <a:buSzPts val="1080"/>
              <a:defRPr sz="4000">
                <a:solidFill>
                  <a:schemeClr val="lt1"/>
                </a:solidFill>
              </a:defRPr>
            </a:lvl1pPr>
          </a:lstStyle>
          <a:p>
            <a:r>
              <a:rPr lang="en-AU" dirty="0"/>
              <a:t>AWS re/Start :</a:t>
            </a:r>
            <a:br>
              <a:rPr lang="en-AU" dirty="0"/>
            </a:br>
            <a:r>
              <a:rPr lang="en-AU" dirty="0"/>
              <a:t> </a:t>
            </a:r>
            <a:br>
              <a:rPr lang="en-US" dirty="0"/>
            </a:br>
            <a:r>
              <a:rPr lang="en-US" dirty="0"/>
              <a:t>A free, full-time, skills development program that prepares unemployed or underemployed individuals for careers in cloud computing</a:t>
            </a:r>
          </a:p>
        </p:txBody>
      </p:sp>
    </p:spTree>
    <p:extLst>
      <p:ext uri="{BB962C8B-B14F-4D97-AF65-F5344CB8AC3E}">
        <p14:creationId xmlns:p14="http://schemas.microsoft.com/office/powerpoint/2010/main" val="89641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sld>
</file>

<file path=ppt/theme/theme1.xml><?xml version="1.0" encoding="utf-8"?>
<a:theme xmlns:a="http://schemas.openxmlformats.org/drawingml/2006/main" name="AWS">
  <a:themeElements>
    <a:clrScheme name="reInvent2021e">
      <a:dk1>
        <a:srgbClr val="000000"/>
      </a:dk1>
      <a:lt1>
        <a:sysClr val="window" lastClr="FFFFFF"/>
      </a:lt1>
      <a:dk2>
        <a:srgbClr val="030050"/>
      </a:dk2>
      <a:lt2>
        <a:srgbClr val="E7E6E6"/>
      </a:lt2>
      <a:accent1>
        <a:srgbClr val="FF7846"/>
      </a:accent1>
      <a:accent2>
        <a:srgbClr val="CD66FF"/>
      </a:accent2>
      <a:accent3>
        <a:srgbClr val="4D64FF"/>
      </a:accent3>
      <a:accent4>
        <a:srgbClr val="55D16A"/>
      </a:accent4>
      <a:accent5>
        <a:srgbClr val="FF5334"/>
      </a:accent5>
      <a:accent6>
        <a:srgbClr val="560080"/>
      </a:accent6>
      <a:hlink>
        <a:srgbClr val="5DADFD"/>
      </a:hlink>
      <a:folHlink>
        <a:srgbClr val="5DADFD"/>
      </a:folHlink>
    </a:clrScheme>
    <a:fontScheme name="reInvent 2020">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miter lim="800000"/>
          <a:headEnd w="lg" len="lg"/>
          <a:tailEnd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reInvent2021_Template_20210517.potx" id="{A90AE8C3-A708-45BA-8013-12D60AEFE83E}" vid="{35D1307E-F64F-4591-B322-A50551A3B839}"/>
    </a:ext>
  </a:extLst>
</a:theme>
</file>

<file path=ppt/theme/theme2.xml><?xml version="1.0" encoding="utf-8"?>
<a:theme xmlns:a="http://schemas.openxmlformats.org/drawingml/2006/main" name="Office Theme">
  <a:themeElements>
    <a:clrScheme name="AWS">
      <a:dk1>
        <a:srgbClr val="000000"/>
      </a:dk1>
      <a:lt1>
        <a:sysClr val="window" lastClr="FFFFFF"/>
      </a:lt1>
      <a:dk2>
        <a:srgbClr val="232F3E"/>
      </a:dk2>
      <a:lt2>
        <a:srgbClr val="E7E6E6"/>
      </a:lt2>
      <a:accent1>
        <a:srgbClr val="067F68"/>
      </a:accent1>
      <a:accent2>
        <a:srgbClr val="FF9900"/>
      </a:accent2>
      <a:accent3>
        <a:srgbClr val="BF0816"/>
      </a:accent3>
      <a:accent4>
        <a:srgbClr val="E38B00"/>
      </a:accent4>
      <a:accent5>
        <a:srgbClr val="2E27AD"/>
      </a:accent5>
      <a:accent6>
        <a:srgbClr val="B0084D"/>
      </a:accent6>
      <a:hlink>
        <a:srgbClr val="0563C1"/>
      </a:hlink>
      <a:folHlink>
        <a:srgbClr val="954F72"/>
      </a:folHlink>
    </a:clrScheme>
    <a:fontScheme name="Summit 2021">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WS">
      <a:dk1>
        <a:srgbClr val="000000"/>
      </a:dk1>
      <a:lt1>
        <a:sysClr val="window" lastClr="FFFFFF"/>
      </a:lt1>
      <a:dk2>
        <a:srgbClr val="232F3E"/>
      </a:dk2>
      <a:lt2>
        <a:srgbClr val="E7E6E6"/>
      </a:lt2>
      <a:accent1>
        <a:srgbClr val="067F68"/>
      </a:accent1>
      <a:accent2>
        <a:srgbClr val="FF9900"/>
      </a:accent2>
      <a:accent3>
        <a:srgbClr val="BF0816"/>
      </a:accent3>
      <a:accent4>
        <a:srgbClr val="E38B00"/>
      </a:accent4>
      <a:accent5>
        <a:srgbClr val="2E27AD"/>
      </a:accent5>
      <a:accent6>
        <a:srgbClr val="B0084D"/>
      </a:accent6>
      <a:hlink>
        <a:srgbClr val="0563C1"/>
      </a:hlink>
      <a:folHlink>
        <a:srgbClr val="954F72"/>
      </a:folHlink>
    </a:clrScheme>
    <a:fontScheme name="Summit 2021">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2021_reInvent_Speaker_TEMPLATE</Template>
  <TotalTime>1077</TotalTime>
  <Words>1800</Words>
  <Application>Microsoft Office PowerPoint</Application>
  <PresentationFormat>Widescreen</PresentationFormat>
  <Paragraphs>135</Paragraphs>
  <Slides>13</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Arial</vt:lpstr>
      <vt:lpstr>Lucida Console</vt:lpstr>
      <vt:lpstr>Amazon Ember</vt:lpstr>
      <vt:lpstr>Amazon Ember Heavy</vt:lpstr>
      <vt:lpstr>System Font Regular</vt:lpstr>
      <vt:lpstr>Amazon Ember Cd RC Light</vt:lpstr>
      <vt:lpstr>Calibri</vt:lpstr>
      <vt:lpstr>Symbol</vt:lpstr>
      <vt:lpstr>Times New Roman</vt:lpstr>
      <vt:lpstr>Amazon Ember Light</vt:lpstr>
      <vt:lpstr>Wingdings</vt:lpstr>
      <vt:lpstr>Noto Sans Symbols</vt:lpstr>
      <vt:lpstr>AWS</vt:lpstr>
      <vt:lpstr>Building digital skills for workforce in Asia</vt:lpstr>
      <vt:lpstr>AWS Training in ASEAN</vt:lpstr>
      <vt:lpstr>Growing Skills Gap in ASEAN</vt:lpstr>
      <vt:lpstr>New Data on ASEAN Digital Skills Gap</vt:lpstr>
      <vt:lpstr>AWS Upskilling Priorities</vt:lpstr>
      <vt:lpstr>Deep Dive into AWS re/Start</vt:lpstr>
      <vt:lpstr>PowerPoint Presentation</vt:lpstr>
      <vt:lpstr>PowerPoint Presentation</vt:lpstr>
      <vt:lpstr>PowerPoint Presentation</vt:lpstr>
      <vt:lpstr>AWS re/Start Introduction</vt:lpstr>
      <vt:lpstr>Empowering ASEAN’s Education Community</vt:lpstr>
      <vt:lpstr>AWS Education in ASEAN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Chamberlain</dc:creator>
  <cp:lastModifiedBy>Maeva Mottin</cp:lastModifiedBy>
  <cp:revision>84</cp:revision>
  <dcterms:created xsi:type="dcterms:W3CDTF">2021-11-25T00:17:35Z</dcterms:created>
  <dcterms:modified xsi:type="dcterms:W3CDTF">2022-10-10T15:40:57Z</dcterms:modified>
</cp:coreProperties>
</file>